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6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6-1-2011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6-1-2011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6-1-2011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6-1-2011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6-1-2011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6-1-2011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6-1-2011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6-1-2011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6-1-2011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6-1-2011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6-1-2011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6-1-2011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Messenkooi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pluspunten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weinig onderhoud </a:t>
            </a:r>
          </a:p>
          <a:p>
            <a:r>
              <a:rPr lang="nl-NL" dirty="0" smtClean="0"/>
              <a:t>gebruiksvriendelijker </a:t>
            </a:r>
          </a:p>
          <a:p>
            <a:r>
              <a:rPr lang="nl-NL" dirty="0" smtClean="0"/>
              <a:t>Wendbaar</a:t>
            </a:r>
          </a:p>
          <a:p>
            <a:r>
              <a:rPr lang="nl-NL" dirty="0" smtClean="0"/>
              <a:t>Gemakkelijk te hanteren</a:t>
            </a:r>
          </a:p>
          <a:p>
            <a:r>
              <a:rPr lang="nl-NL" dirty="0" smtClean="0"/>
              <a:t>Gras is op te vangen</a:t>
            </a:r>
          </a:p>
          <a:p>
            <a:r>
              <a:rPr lang="nl-NL" dirty="0" smtClean="0"/>
              <a:t>slipkoppeling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2290" name="Picture 2" descr="http://www.traktorpool.nl/media/4848/454848/1505946/John-Deere-MAAIDEK-1505946.jpg?height=600&amp;width=800&amp;quality=8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3789040"/>
            <a:ext cx="3851920" cy="2888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minpunten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Minder </a:t>
            </a:r>
            <a:r>
              <a:rPr lang="nl-NL" dirty="0" smtClean="0"/>
              <a:t>kwaliteit</a:t>
            </a:r>
          </a:p>
          <a:p>
            <a:r>
              <a:rPr lang="nl-NL" dirty="0" smtClean="0"/>
              <a:t>onregelmatig snijwerk</a:t>
            </a:r>
          </a:p>
          <a:p>
            <a:r>
              <a:rPr lang="nl-NL" dirty="0" smtClean="0"/>
              <a:t>kan </a:t>
            </a:r>
            <a:r>
              <a:rPr lang="nl-NL" dirty="0"/>
              <a:t>stenen met hoge snelheid weg slingeren</a:t>
            </a:r>
          </a:p>
          <a:p>
            <a:r>
              <a:rPr lang="nl-NL" dirty="0" smtClean="0"/>
              <a:t>Rafelig afgesneden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bijzonderheden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Afvoer zijkant of achterkant</a:t>
            </a:r>
          </a:p>
          <a:p>
            <a:r>
              <a:rPr lang="nl-NL" dirty="0" smtClean="0"/>
              <a:t>Mes heeft 200 tot 250 draaiuren </a:t>
            </a:r>
          </a:p>
          <a:p>
            <a:r>
              <a:rPr lang="nl-NL" dirty="0" smtClean="0"/>
              <a:t>Je hebt ze in veel vormen en maten</a:t>
            </a:r>
          </a:p>
          <a:p>
            <a:r>
              <a:rPr lang="nl-NL" dirty="0" smtClean="0"/>
              <a:t>In 2 en 4 takt motor te verkrijgen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rlok.nl/images/galerie/PICT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 maaibalk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Leon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salomons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err="1" smtClean="0">
                <a:solidFill>
                  <a:schemeClr val="bg1"/>
                </a:solidFill>
              </a:rPr>
              <a:t>Theun</a:t>
            </a:r>
            <a:r>
              <a:rPr lang="nl-NL" dirty="0" smtClean="0">
                <a:solidFill>
                  <a:schemeClr val="bg1"/>
                </a:solidFill>
              </a:rPr>
              <a:t> schepers</a:t>
            </a:r>
          </a:p>
          <a:p>
            <a:r>
              <a:rPr lang="nl-NL" dirty="0" err="1" smtClean="0">
                <a:solidFill>
                  <a:schemeClr val="bg1"/>
                </a:solidFill>
              </a:rPr>
              <a:t>Gerdie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gerrits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cftuintechniek.nl/prodimages/eurosystems_k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2771273"/>
            <a:ext cx="4644008" cy="4086727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vegetatie </a:t>
            </a:r>
            <a:r>
              <a:rPr lang="nl-NL" dirty="0"/>
              <a:t>wordt </a:t>
            </a:r>
            <a:r>
              <a:rPr lang="nl-NL" dirty="0" smtClean="0"/>
              <a:t>afgeknipt,</a:t>
            </a:r>
            <a:endParaRPr lang="nl-NL" dirty="0"/>
          </a:p>
          <a:p>
            <a:pPr>
              <a:buNone/>
            </a:pPr>
            <a:r>
              <a:rPr lang="nl-NL" dirty="0" smtClean="0"/>
              <a:t>	door </a:t>
            </a:r>
            <a:r>
              <a:rPr lang="nl-NL" dirty="0"/>
              <a:t>V-vormige messen op stilstaande </a:t>
            </a:r>
            <a:r>
              <a:rPr lang="nl-NL" dirty="0" smtClean="0"/>
              <a:t>vingers</a:t>
            </a:r>
            <a:endParaRPr lang="nl-NL" dirty="0"/>
          </a:p>
        </p:txBody>
      </p:sp>
      <p:sp>
        <p:nvSpPr>
          <p:cNvPr id="17410" name="AutoShape 2" descr="data:image/jpg;base64,/9j/4AAQSkZJRgABAQAAAQABAAD/2wCEAAkGBhQSERQTExQWFRUWGCEaGRgYGSIaGhgcGhgYGRgZFxsbHCYeGRsjGRoXHy8gIycpLCwsHB4xNTAqNScrLCkBCQoKDgwOGg8PGiocHCQsKSkpKSwpKSkpKSwsLCwpLCksLCksLSwpLCwpLCwsLCwpKSwpLCwpLCkpKSwpKSwpKf/AABEIALcBEwMBIgACEQEDEQH/xAAcAAABBQEBAQAAAAAAAAAAAAADAAIEBQYBBwj/xABCEAABAgQEAwYEAwcCBgIDAAABAhEAAyExBBJBUQVhcQYTIoGRoTKx0fBCUsEHFCNyguHxYpIVFzNTotIWRCSywv/EABkBAQEBAQEBAAAAAAAAAAAAAAABAgMEBf/EACkRAAICAgEEAQMEAwAAAAAAAAABAhEDIRITMUFRIgRhkTJxodEUI0L/2gAMAwEAAhEDEQA/APOUY9AScoKH96QHhcvvSQC35lflHLmbRAHD+sT+G4CikIUwbNMUSzAWSOZjpK0qEUrOzcR3as8qqUEpUncc9+vOKuWkrUpeg8R5AkAD3ET8TiO7SuUwAZ0HrcH5RXSMQyCh2zKDnYB9q3PtHCR6MTV7LjgWGMyehCFKLqJV+UgAuRY/DvEDFIyKUk6Ej0iJhcapCsyFFJ3BY+oifjUKmFCmLzEiu5HhUX6hzHBxfK/B7sMorG0nsjTcIVWIokKPmoJpvUiCYSYqUsFNTLU9bUOo2gU1OaYlKS7Bn0pUnpeJcuSFTQQU5VruRQPoX+kdvCOO2213LiX2mw2cD9xkqSX18TklmNmtRhFHw6f3c9M0pBY5sikuk38Kg40h+O4HMBUsJARUJIILsWJ3GpeK8y/EkWNX9/0jaPK/Zs8T2m76SMN3MrKtFaAF3zZ0KNjmFuojPYfgZC1AqLpSSGLF7izxBlYwE/xHPP6m40iy4DigqcxdgCUgbB8o3az+cRJJaRm3JjxMKsKsKUVZVoIJLnxJUC+1QIqYsinupmJlHVNP6VBQ9nis1jglTdH0nfBJ91pl3wtKkPlqpYygdCXJ2ESFpMpWceJQ+LXMNQNqaQPg2Lyy1qZ1KOVO5e4T5xx8q3XdVOSTdv7x3ifOl3K7G4pKlKKQwNv/ABP6GLbhYQEJUooTpmcODUhw7/YiqnSAskilTTTnELErIWRE4qTpm5agjfKxTgNMQQKfgoDoBnrETFTAuT3YWllLKphzitTlBINAzUA00qYl8L7PTJuHlqSZwSQ/hIIOjAGwDFqQRPY+YEqBUovQZkNl5gAMfOMJJdjk8aY/gGAkk/u0tWUzlZSstrQJCQpw5v15Rp5HYeXw4jEGcZcxIIcIJBzDLQZWtyvV4z/DcAMMhK+7mTJiFghSAErfM4LZWp1tF32n7aTsXLTLGHnyz+YANUMSUlWxMVMixqPYiSuBniE5WIlqPeJ/hkzCAMgSAFJShKiBTVi7xne03Y4SZ+deKkkFhlSVFb2ZsiQ3N/KLPsdxb/hc5ZKFzAtLKEuSz1cEqBI3pzh/GOOJxc5c0haEpDtMl5SKfgLJ0Fq+8Xkao0vHu2GCmYFWCw6pfweJKXTlyEKUMqg5LgVc6vHkqsEqYpWXRJJa7JDt8otZmIRNcIKy4YkJJNbuQDBsNgv3STOmEr8cvKnMlgCVJerC4BEaT8MlLwVWA48iXJKDJlrqanOFVF6LAp0iLxji8ucEplyEymqcpUSrrmUW8orMTigKZUkO7vXpeC8H7QKw00TZaU5h+aoaLSW0jp1snHjydEdSWiy4bipCZau8TM7x/ApCgG60e+xi7/5pTFBlYaQf9w/WM1xXinfzFTFBKSqrJDCgAoOgjnCWSTqcUv2YUuG4v+Da9iOI4cLIQJhKigqJy6EuXJtXrHu0zDYWegKWmUsXcsa+cfL/AATiCZaT4HJN3Y002iwONCiT/ES98swjya0bUZJ6WjnOXJ2+571N4Vh5bd3LkhiSHSkgE3IYX18zHnf7T+HOROCpIyISkpfKsupVQmrgHXmYzXD+FpmlIRiJyFG2ZRqepcP9tFjjexc9ZClTisi5UyiQ9AHoGrpEcvDCRjeK42dJmqlnFLGUCiFKyh0hTBlNR2hRskdn5oDZEFtaV9IUZ5/YcUHHB5TghLHen/8ATvGd45igmYqUi6kuVISNKVS40jXINvsxleP4dOHM1YNZm4dq2HnGrbLRnsQmWqUEhYdNPHQg+lIrVYTTPL/3CJPEJLp7xspNxvFbGh2Jg4ab55bWfM/yi/w+KBkJw5Mv+GFEnxPUvldhTfeKTDJ7tOYlioUGw/Mf09YjHFliND9tGHHkdYT6ey4QmXlmNlZI0Km+JI8VLV0fTnHeGdyVZVKly0K+IhRLUp4SKl4q8PMaVO55R/5P+kQnjXEddp3Rp8ZilhKJYWlSEK8Kh+JKmo+orbnFXipfhCwakVYW/QbQHAKKvCXKQ5I23I5xMmZ0oypPhWHfcHQbRHorXUTkvwU5iw4Nie5mZ1AtkWm2qpakg12JBiCk0IIrvtvE/AYiozKoETAH5oLD1aNnnJvFp/ikTr55YfmQMivlFZNLExOCe8wQ1MuYR5LDj3B9YqFRzUT2ZMlO15Sf9ms7NEJl96fiSSEPYGhf3irw+MJUpEwk5jc3c6+dxE7s/h+8lpBcSwSVNdRe3LSI3F8KCSU/En1I0MbR5pezuHSA6XdtfMxB4iE96G5P1/w0S8H8MQsb/wBUWHPepv8ALyjEX8mj0TX+tHrfZGT/APhSOaP1MXIwh0cecZ7gXH5MrCyEqmpcISCBUg5avtEqb22kpssndgf1hxfo8tot/wB2ULuY6mUqKOb25kg0K1dE092gEz9oCfwylHqQPrGuEn4JyRpjIJ0eArwY/L61HoYzX/MJYtKS3NT/AKQ4ftDP/ZT5KP0h0pE6iNHLwAD5UpD3YNBkyKMSCNQa+rxQYPt5LUWXLKH1BcDrQGL+RxGXMfK55sR8wIkotdzSkn2GHh8vWVLP9I+kQp3ZfCqqrDSnP+kfo0W4PWHFtmjNlM8rsPgz/wDXR5P+ioAv9nuCNO5botY/WNQw6R0JELBm5f7PcIAwQof1n6wUdh8IPwq81H6xoI4qVzi8n7JorsJ2dw8svLlpSRq1fU1iX+7jRUFMvnHMgepf2jPcqAGTz9oUEUgPrCicQUCEg6RkO0XDJnf94ussDwNuzMRoR+sapKH3pvpGe7XGZkQhCSQT8QFtK7U3jSZTEY1BY5S6Dp+U7dIj4WWkOtVQlmH5ibDpQkxNxEgy8yQBlOux5wHDqYKSUuFBk7hVgoAVJZw1q8o2WvJEmLK1EmpP3SJeD4aCpOdeVJ+KjqT/AEvX2gn7qMiMvhUosQb6Ac2JJ9IuMHwyUHSEpOW6lanZIb6RiUkj0YMMsjurKjiEjKFBKs6aeLKzszXqGdUQcCUiYkrTmSDUM7+QIJrzEXPEsKnLnQXSKEDTmOUM4VwWZilZZYSkIHiVYDr+Y39IsJaJnxVLeitlzyhZUBlBukGjG6ekS8NOclCktmYgDRwLeUegcL7F4YSS4E4EuV9A3hKTQVNH6xlD2fWZs5UmUpUtKsqcozBn6vZojkvJjGpqVxKDG4cofUK/F05aGAkOkNpfqT8maLziHCpwTl/d5oc5iShVNK02rAj2dUrECVLzZSR41JKQzAqV4tq05RYzT8ky46lobwGWVIno0Uhx1QQfk8VBT4m5xsJPDkYObIzzAXmkKRlAPdq8GYm9Q5Y0rSG4zh8kTJEpRWxmNNJWAlJSSCLOHABBJsYqls1KN40/WiPgZndyhKRUqObdhSp5UgE1PdqJIvc6vo8XuOOGlh5ASAAzh6ndzeM/MxBzHMAEn8Pzrvyhd7OI3DqdOlT9+UVuOP8AE+9SSIspSHCQh1EvRqipb2DxWLlKUskxnGrk6O+Z1jiW0uawHSCd7Fel4Ogx7kfPZLEyO54AkmD4c+IOM3Kz8nekUDwqHJMWYnIQAVYOmhKlsfOxhI4wlP8A9eWn+lyfNeb5Rnk/QogIL6Ru+BcZPdJStJBSGKl+EFrMTctGbHaFLgmQD1UQzfyANEo9sVCqJEpJ3Izf394xNOXgsWka3DcaSokMpx+UFQPMEBoP+9LJ8MtXVRCf1J9oxCu2uIOqB/T9TEjCdt5oPjShQ6N8vpHLpSOnNGy/iEXlp6gq/wDWOiStqqSf6D/7RCwmN78ZkzkbkITX/wAz7tEv/hSVPmK1fzKLegYRy7GrAz5mQ1XKB5uD6BR+UMk46YVACW6TdQdIHksB/KLDD4RKPhCU9Et8riC5OhhaFMGmUTWO9z0MdduUPCw8QDMp3hQTzhRRs8dxPbyas5ZKEo6+I/SH4ftSSMq1zB+YhCVDqKg3i24TN7kZUS5cwD8oyTf6gfiiZj+0MpMiapDImZSAFDKrNp/NcmJaPbLFPH3jr8mI4rND+CWpSHfvCMmajCmgirlY7u1haHzjV7aUN3Z6xqZWLCgKghVCdHb7pGY4pI7ucctNRyiRlbpo7fVYo8FkhK/ekqLnD4w4go/hSJeQvnJI6hRJJUddYLLQczBVMz0rmc1+kR+DSpiZZUruUS1F805nJ/0D4yOgaEriciU7KXOUfygS5Y6Agk+kRwd0kXF9RCCVtsDMS3fqylKcrMQ1bW6xH4TxJEpRVMliYFIYAlmO9usWGH4vJVKUqeO9WqiJdUplgPUkM5MVSMH3ylFLBgTlG2yd/nHRKls8+TJ1JfE1vZZSTIGXDgzEv484qq4OU7eGCYvHz5LlcsgXJADebRWYLs5PJaS6UNeZ4XOpy3Z+Ud4jw6dKCkrmylEgjKlfi8ktHKceTs9uD6nFhhxjqXl1aLOX2nnAAtNSOi2+kROM9sZi0ZCVGjFyaC9jR+sVknETkskkpb81D7xBViAqcVBmcnxO2+l4wsST7HbJ9TFxVavzRFWt11i44viAVJmAJV3iEku9wMqtfzA+sQ8VxFU0gr0DD3hpSpQCQCcumz1PQR6ors2fKyyXyina9knATQtRz/hDpAon0GvOIU3iAWSFhq6aQCaSkvbShuIPie6UQQWcelLK89RFemeVbRM4ZxFUsskjKytKOUKS9Kux6RERDJSmB5CDFLNUH9I1iik2zeaVxihAQ9JhuWJOFkpUfGsITqWKvQCPRZ5hiVwRJixUvDoDIlKmK1VMLDqEoPzMQjXT2Ye0ROw0dE9TNmUwsHpDm6mH4XCqWcqEqUdkgn5RNmcNUgeMpRyUfF/tAKh5iLaMuyFl6wfD4ZSzlSCdzoBuTYDrDVM9CT5N6RLwuCnTAyErUl7AEh+ejwYIq6EhwehcQbDYczFBCBmUSwG8avh/YAkAzZgQ9cqQ5HImz+RjW4XhkqWAEISlqOE18yBHKWZLts2oNlF2W7NmSCtZZZFgaAdQaxoAlngipbem8cI5v1+Qjyyk27Z2SpUMzaN/iOGrmsPDfY+bw9GUi9PeMgj5dY6kb1g2YaHXeGqmC7gQBEXIrTK38pPu8KDU3+/WFAGJnYDMBmYk2pUPzcEEcojz+GqVSkwH8KxUbMsfrFz+7hhvuRX1goQAxfkwLk9d4lHphnnB/FmExvZlIIylUldwFWf/AEqFDFVxLh0wf9aW50Wm/mLGPUlgAeIJL3DUbasQJvBAXyEoJ/Azp8wf0i20dlkxZP1qn7X9HkkyWd82nMeVxAUyyY9C4p2ZFSqWzfjlVHUpuIrpMqdI8UpQmJ1a/mPqI2pmZfTx/wCZWZeVglFmBPSLThuCnomJVLQsLSaeE35uGjVcP7YgqHeJD02QabH4flF/heMy1qdSsuwX1tsevODyeKOEsMo7MhjcBj5rZkqGmVJCRXdIIvzjmA7MYlKmzJl6kZvZWV/cxvxcquDYgWbQtpEfE4SWoHOGQA5Ngep2jPUfhHPgYvFdlVgZlzkqCASopFz+XbevOJ3ZzslJnSM0wOpTgKCjTKSig6h4q+NcaM1SpaAEytQkNmYiqjcuBEHCcWmoSyZikgh2BZnegaNKMjTneyZM7MnDnMamoYWKW5hwXDwThvEu6E+WELmrmBNAM2UFJoq9QpRpyEV4xRQnMSSqYcoBJNH8Sj5UiTwpUxc5XcrCSFKUM5yi7s+tDYxlJ3TPXNp4lqvZAx/ZqemUZqpZCRdyHAOpDuIoVBjG54nj8WZakrmy1IIYhKpZCg+gFT5RkJvDVDQh7PHZW+54NIHKXYRMliB4XBG8S5cgx2ic5HEphwRBUStPnEiQgJLlObkSR50MbMk7EcXlrlpQMNLQw8ShVR6FqdamK4+I+ENsA5+dYmTgCl0ysrGpcke9ouuw2JyYgpOVlhqh7Rz/AEq0XvoDgOC4xSMiApCDVicj8yLnzidhexeQZ8TMShA0Sak7OQw93jTzuKAuiWnvFg6HwgjVarDpeH4fhZKgucrvFs4DeBP8grVtTHHqP9jfBFHheyUqYQoBUtA/OTnXzayB79I1EuWlKQhAAagApSHDkBv91vaEUAkkH38mvaOcpOXcqSQ7vDY+/wBtDkTSzGxPvtHUSyqljvZvT9Y4lTGtRYnQN7nqzUMZKEVOO7a/RjD5c09aW1gedquSN3p5/Zhi5LGmtW26UgA+d2rQ87dNz84dM6gv97RGSvQmtqepuKw7O5anoPQVoYAJLAq3qBdqnrDTNTtTprCmIGr05w0Br9XF/eAHmaNvaFAyuFCwZsDKyi5JsP7QkIY5jfnYAwkshlakV39T10h8+SDU7fCPpzvA0JP5lXJ8I3On1gqCLA+I3P6dIarwlyXUQwfQNYfWGoRlAAqTTru3kDEATIKJSedr+ZiFxDhcpSg6GV+ZFFcyd/SJfwJcsVE/beekMzMSQS71NxzS9iL+hgaToz2M7PFVMomv/SsNv+E0ijmcKXLLIUpJ/wC2qh9DQ+UegyUN4jqdq1pTrBJ+CTMR4wCK0VVr15GsRHZZfZgsDjlpOWqCNHyj/arwnyJiVjFmZm7/ADrJsxy5eiGY+0W87s4F+GWdWyr8SWHO6db7RTY7h82QFIBUhBDH8cvm35etIqe9aN3Bre/4ZnEyCWoWUac6iD4WQ7rVRAqSbED/ABErHzj3SEplsUggrSoqCqMC34Tf22iFiVrWBKV4AGoA1GcD5GOvN+TChjT1b+33Lns7g0zZU/EKUAwKZaApilKQS5DuQbf7jtFBicdKTJSiVnKyxWVAAAjRBBc1e8KSFVCWOWmxGsBkYZKiDMIASKAUzebNcmpjNK7s6Q5/pfkskdt5yZaZctKEBKQHCXUcoZy9PaL/ALMcU7+XNViEoUqUlwtSQ7EKZ/Ozbxm0pCPgQFA0AJ15kcn1iv4ulUpa0BwCxNXdqgHpBK2YyxUFXk9RRwwK4dlSB/0hUAF2QFN1uHjDYEJExBVVIIerUevtF/2S7QSxgRLWtQWCUhKA6mcl7EatWM7igAshIIS9MzO3PnHfEntM8Uyy41hx+8TMg8LgBqi1KxrOAcSlycKkTVAKr4brobZRUX1jHnis1SAnvSQKZBQAC1gAdY0/Z3hYnJTnlZEn8SUgZuhU6ja9Is18dmYvehvE+N94iZJ7tSUkO8xWQ0qDlNz0rWIfCOyc1SkKISlP+o3GoYF7cxGzxHC5YTlCQof6gVNpcvWl4b+4lABlzCn/AEq8aelTmT5HyjmppKkardskpkJQAkAAD8IDBuQ6QQpDaWvduUCSo5QFtmDgs7e9+h5xIQHSavX9GteOJsQ8Q0Y6mnp96xyWigbyOkDVox5a/dt4LModaCv3eBDglMaO9ruzXqW3hy2I18vlWHGZQM+39+lW9I4lnD0Bs2/62gDihQmr+/3eBoBCnAcEUbfpBVBictyNQ2u4FIHld63DtVjqW84AY4e1+WvPnBkrulmptfqesDSggZjUvX6bwRQ1AZ6n6/bwARqur1Oh0hmwDFjb/MBTMAdJL8tmtHTMYs9DblAHDJGzecKCgp69D/eFFtAyuRKar28It5tDkraqh4iaBvhGjuPt4GwbOR5kefX1h2UqJUWPlRm6A7xDQs5ALVUd31fkRBqAHO1T4bliQ4J0r9vDJUrPQ3sQ+ldfu0GnDTNZqu7XD1uSxpAAhMBqouxvoLBxqzRy7OCQLlvQXpBZiXZLWszVvSmsc7tKQa01JNOdW5tAoQzszAKZqO9dKvt9Y4nFscoyhWXwjN4WBrTW0GTIGQuB5jWnOmgHltEbDShnJCEpJDH/AFGjvyo77xASZTAOQLOBb5tBZYPeJTo1m30f9IJMl/ClL+E2G1H5NeFLTkCllhtdgLV5vApVY3s/h1roChWqkHJd2LWNHjMce4YqUtKc5mS1B8xG1GdAJ2u0bnuWVb4b15WathWOqlMSp7Elrimt/cRLZU6Z5GOBzp81SZRokPUsNqEipp7GJczgoQyJstTgfESpj0UDlEekqw7qAJS3xEn8I2Z77PDMThCvMjMpIDOoXrc1B0pXcxeTOkZpO2rPMp+ESCkJC0pdzlU7UPp1rEHEozy/EQVo2u2jxf8AarAfuxMtC1KdOYlWtTQNpQxR/CpywBGVXJ6p/WsdI+xllGT+K0D4XxFaJZQFEJJq1HtcipHK0Spa7Wip7lSCASz2r9In4eUpJfxFxePQppHl4WXvDZUsOuaTlFQm2cuzPs+wjc8L4pOm5CmSES9HVVrDKB6B6UvHmH70sBIdXhsDUCr0BG8TJfaCc63mF1gAkirJsA1tqRzl8iqFHsK3ylmLXbzLdI5n8KnNq+W4LvyjyyX2xnp7olSVCWnKE1b4SHUNTaOyu208S1od1KU+clyA3wgGgHSOfBmqPUUqcMXGv22scQQl77Ha1faPO0ftCm5iopDZSEgWzUqS7lq+sSk/tEWQl0Vf+JTTM7JD/k3hwZk35QnQjVuran0vHQQwBFnb5gCMTJ/aUkfFLLUFDo5d6VZOWm7xLw/7RJKgMwIBUAQdspJboWETgwasTQFsSCGcAEO16fOHTEFxsNdtvsxlpfbvDrSSoqQRpT8rsTzNPIRNT2xwjA561Dtag1u1aXsYnFiy8Tqxd/r16w1co6f29Iqh2ikZlDvEnK7vsNRpqC+0TpfFJSiMsxPj+Gt2LeHeukKYskJ2c+7cqw0TiwOm32A0DTiklIZTg08JerWh4OosKEbHbyiAaUvekDzkfE1OdPpd4RmkO7Mzs1fc7Qz99R+dO1x0PvABMh3A/qhQ0YxPI/fWFChozGUkEl+XnSm1DCM1hmIPIgX2etBClEqYEuEm7crcw7B+cGMxgynDEi29hq4/tFZokCYwIdLmzUalX3Iof8xwpSKNSgUX+Jg2laW0gRdwVZQBQkVKrig/SBz3U3I1Y6vt9YAlJUwzMSkm2z0PWgN9oSUBZZw2ahAqOh0H1hpVmLZipqEAU0oW3c3MGw6gAzkCx0Bq9yKXEQCmYhIUUB0qFwQQKm4JDHXUw9E0ALUaDqxU1QQxtA0odWZTgCoYuXL0ba0CxyDNSEgKCdcyTlLhrgOWpAHUY4KDV8VgS5Z7jKbUiwlY0kOp0JB1uToaGr/WIGCwGZTrJs6mLWNtKXoXiwmYdgR+AUABJfruQ1GoxgUJMU3iIrZvLprz2hiX+IihNuTCpr0+kPWgKGahuDVxQ/8A7aPCZwE3CbUqD9iAOYcgk0sAH0q/OotDsOjKomoOjGpr92hptlAZgTQ0v5nlD8OosS7tQW2s/pWIQBisKmZ8ctMzSrW5HZ4qFdiMMpyUKSCXIEwkFnZ/vWLqSo8g9Rzpp09LQ1SCmrOKWNfP1MKFmZxP7OpcxIJmKpRLtQAuQLPfUxN4X2HwskA5O8Ls66+iSG5xfYZTghVjvo9X+UDly15g0xhyAL7F+bXjVvsQDO7N4U1EmXZvgb1Zt7wyb2Lwp+GUAW/MpIvf4tossNKUHeZmcuAzt0Idq+XSDyUa1p5Uv5xBZnf+X+HKVfE+nj23vEBX7PpCqpWsehHk6RGxl1JBDBx560bQUGkRpiSg8nrTSx584Fsxsz9nAekwgc0vrqxEBH7OlE+GaH5pIO2ijtG9M25Z2uRbbU1sYYgAlqHNrWmof784tv2LPPZn7PZ5/Gg+avllPKI07sHiU2CVVbwqt6gR6VOzBm05/MtBFT6AUOpPJt7EvF5S9ks8q/8AhWL/AO0f9yffxfOATOzWJS4Mhfo7PZmj1b94a1uTv91eHzUsCz1829/OLzkWzx+dweem8man+lX0gKjMS1FDKaOCGNI9kQoClToC2nRutOUIzajpV/Ylh0hzZNHi6sZM8QzHxF1VvV7evrFhhe0s5EwTO8JISEkGoWBRleVH5CPTxKTV0g+QL7XFKw1fDZMwVlIa9ZYcijio9xFc/sNHmaO089EsS0zC2YKBrmSwIYHYvblEKZjDMm5lqSnOupNA6jVR5CPSsRwTCgKPcSmCSWyh20NK/ZjypahNmkhAHidKA+Vq+G77VeCafcvbaNMhBQMqcahhZszVrtHIz/ctRSyk7M7Qo7cEcubPShLygEAlquKgnR3rvCKqEEG9Qbn9Eio9ecAOIo6iwYMTqel70tBQCkMzK5E8zUt1Mec6A8wcNlOQkuXqbEeROkSgSEVCSCSrq92rQ3e8R5WGSrVnAObYasdKXEEnY0JAJV4Rcm16tzctbaIUfJRmmWGWzBgQToYnLVmKTVLNmCdADSg86mIfDZLjM9FJJd3Bqam7nzhyBU1WCHOZ6Kbz8ooDyVAAKAc7Go3uLCBEg6a+KtizNUWFa2O1IPIUEgoy1Z/N9BrVvsw1SfEHCmL1bcuHeu9/aJQJcuYEVd1KoHLaXHlCExSw1aljypf1B9YFOQE/zKDpe7/mPSnqYdhwAXIbcsxNKOddfWBAypyS9RQtuC2tPOGzVOtLfDelndv7wEhlF7EW/CzUoB7fSHTJ3iTUglTNqd4UAkwAeFRq4dzdquPOvIx3LQm2lLeWx0eOTpSQQw1c8z53tBlAhNC1mHP132gCOhbm1vmRQ+dIKpZAzE66UJPMChY7wLBuV16vcgaF9YHiUJKszkv7GpzaNblAD+9KQHupnNru3nYeUGkl8x0KQW83ZtK/OBqnpCi7JyhgauNOj25U3h/fMpJcc6V0FfrEKibKPgIJ+EVNB6t5GOSVllJu1iSL30qAOcckKcVd06nY1amnlApIOZRZ6W/QFqmlIEJMpNxV6XsaaRzFNdTlthXZqXF6RGmAG5ABqBZjQ1sdvCdokqljKC9BR9Ds9IpACZQYqeu1hzuzWjmQA5tlalx0qebiHzFOoBzla7gA0qNz6GG92AzZf5QaBrE+e4pADJ+HJOcO2z2cn4q7adIemb4crEHQM79K1q0OVMYEWeliX833/SBy3DsSKsSbuD5v7RCjTJdwXpdn8z0+UPcpSAGqw3p1u/WOplEoC0qcq+LYtrlNLQEghYdQCdA19K66xQcIHV0ijkbwUoSQ7dAQ9bjpZzHVSiHca0bZrn3hkyYkAOSNGA/RidoAEtTXodHqzm36wSYt3e4oAaV50asdmpZ+Zd7mnWOE6Emmu5rubjeIAMySDQivnrQj3iBK4RKQorlyUooTmR+IajKNOkWYYi5dtbnRtB7QEymU5Lki1+rMzRQRcRw5ClEqSkk3LJ/9YUGmYxiQSr/Z/aFEsWynkz6EEAsQHVbSj8t4eucdQ6gNCSDU2b/EAVNSkBILNUu9XBbzfSHynW2QFW7UsXpQmNAkqwqZicqvhWau9W0pRnGsNmJGVPhZGiWYDUli4LGsNnY2gaiQbCprzubfSCy5ZmEh1Bw4yizCmb23tADpKfCc5Syi4ILkJayRqaNR32pD5c4kEXaiVANsBR2LGGTZlASnKGZlCxYs+gtQ284dIKVMKODmzGtgQzjW3veADCwAV4kpsCL6+d6RJwssHfYk3L6nzfnEWdLOQqQuWVFOZquFFzUZdtrtA+EcQK0AqCkl6FTJf1ILDn7xE77FaaD4qZkDFSlJGpqbuwyizv8A3eHyZoI/E+YUqBbbUNEaROSrO7lQVcWpYMdCGOt4IhFAwD1dWpGtb/4ikCmeATq2gAvfWgP1jkpWYhVVW5NU3p78hvDSoqSoDwOGBAFz/azwXDSgLgEhq2qkM5a3lAEibMU6aE6OGN96732hmKelXSVWAta+9W0gs9BSpLBwKlmv0I166QOeoE3Zkk5XAvqWqP8AMAKVRRu2ps/JxZ/LSA4gZil6E1FdGv8ApDsPoHpYnQvz+sNxFQzknk1xRnG3LYRPJTk/AJUUlyMoqXLHlvuYIFtVP/lV9Q71I0flHUy1lgCGrU1Ygag6NA0pLgBTANRjU61dhX8N94iQJ6CcoDJZwQHL+RoM1zDyCVipy15F9HaGSZeZnPndmO2lNOccw5c3Du19tCH1u0VEOzZybhyXYm9RQihYH0goxQAIZwLkl9H00+UCYpJCikvZgQW0KgpxyeCYVKczlq7FgLv5gVtAA5c0l3bLZvqXs3TpCnKFSljT5DfyZ4aAQSxejvqa0JJoBS8KQolq0zNUuPSj/wB4EE4YBzQ2ABcs9TY662AjiQAouDU30FLkFtRDwKgAX5t0szj6wLGLYmhVRtgOl3DjbUwooZEwENlJc3AAb39hDFHdIf0DghoB34JBDaPR26mhiVkUmvnu776v5QACbiBR0luQdhd9xWnnDlFspe73v7aesBmAilCWLP631gsmWQXd6fitq+rDyiA6qdrlqHYium214GwIcWv9WOsLPVkuTqNKWZqtrEjE1d/rtZ6eUVEIsomtbFn1vW52/WDLkgm2tSx1G/20DlrIqbWGx0EPwlHSPhv0e7HXfrAEUYXkPMf3jsKb3gUcoDc1EH0hRDVmdmrCQwIYuVHn+EDzHl5xYST/AAwCkJLuBZgbZmNafYgv/wAUxFElCSKO6g+9yaD3giuys5QzFLLajLB1YAOWtGzJWLmAtKAcCrmu712eukFl4pUtzcAMRqCRrR01tFlhezc9vElIrQAhimo3va5g8zszMqyU1+Kor0DtS0Rpl0UOJ70MogA2L1YPQUoTah9LwbCTikAUBNakWFwdKPrvFlN7Nz1EJISAhwFZhU1HVma9iIers7OAGZKVtZ1PWtLUBF9aQoFWlTKZy2jFmBsoCxqPeJspITLKiAvM4AIcPew+kSV9nJ5URlQxf8SdLeogx4DPYDKmmy/eusWhZUoUko1CR4aun2oP8RLnpHhAJzaMKW6Mx3eJR7Pzi3hr/MG6nXSCq7PT1F1JSSCWZYYaWe/KFCytwk9RSpJSU+JglRd2DuGJPqYkIICgXcNtYP8AO3pE9fBZrH4QSK1AuT5m8V0/s9iqISlKktUki1S33vEoKhwxgmDOiqTRy+hIoDavzgsxRSEmhBFRWvRqfrtEfD9ncSgMhKOfiGt9Ymy+BTyahLgM+YEkNu9K1eLQIKGKyAxIAP8AannWFOlBidhdjyO3O/LWLCR2fnhRJCSwtmBfzPOCTeCziCWTeni9216dINCyuw2IJygfFqQaUaldw0JKyLOWLl6kUJILsWb5RYy+ArV4VJBTuFV3OtAY7N4DNUXKA/8ANsp3FW29IlCyHhSdBVrelRW+l4OuWwUVZqs1QbXd94mSeDTgskM2jq206O8R8ZwGcfwhQreYzU00VXdmaFCxqpzozqNA7tVhsS+p+kRJU1QmBKszXcjm/hNqOzRbYfgk0oYgF9yH6HcQlcBmN8KQdwdtveFEsrJ8oGdmUNX12oeflvBQnMxANN99G0ixxHBJhbwguA9dRq77QAcAmFiySrQlVX+nKLQK/ujZYu+uVj+VwKjmPeO96ASSVEksUjxcgbP5vE//AILNKqhLclA67H0h6Oz0yoZLaV9vUe8QFFKXMKlJUkZUlxlPPfe3+ItCPCdgHDknnrBp3ApzeEJpRncNYPzh0rgk0MwSKfmf7P1pChZVT0KW2U0Y2oeZ5M1RCWqyiWSOdD7hjBeIcMUlRMws4YJzOFXcgCtHDm0HwnCyoJIyeLwsVXIFQxq7OSL6xaFogpWXqQx+FrVqXO7+USZU8AKAB8P4bUNm0PtBV8Fmq8AIceJipLpD0I2BYisORwadfKkPQ+IG3Xf7tEpi0BlrJcqF6g0tqW5FvpEYzCDUjmbMdDQRYzOEzaJAlkjxZSoWJtrRxdrw3F8BWfFlTQV8Qpvryi0yWivmTZZJJyE6nMQ/P4oUGHAZpY91KUCKHMC40q9maFEoaNIpOZqxwq10qw5xyFHQgSVqSedf1jq0V5affWOwooGyl1NocW0sRrChRAdABoKEV36GscyucrMBChQA6WfP6/bw4p139IUKAOT7gG+nzrCBJGkKFEA/I7EQ5cwPu0dhRQC74c4bnLc/lChRCj5Ezr9IKFebwoUUgxBqXbpB1CpD84UKAFLJe0cU7QoUAJQcPtDUHWFCgBk5OrnypDk2e4hQogHTCwrDEit6vChRQVXGMGovMQlJWUZHV4kpGbM+Q0J/UCKuX2emeEhYlslkMSVJaSZQYPlucz3hQo6RyOK0YlhjPbD4XgE1MxK+9cpyv4lGgmLUpOjpIWzEUrWBo7PT2ymdWpDKUwUe7Y3qHQotX4ur8hQlnmY/x4ff8hF9nprzD3oBVQHMv/uKWMwrRiE5UsKXGkrGcHmzJmbvQLBgVZWHeZnDsSpKkvzB5QoUOtInRj2LTB4TJLQg1KUJSTvlSA/tHIUKObOv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412" name="AutoShape 4" descr="data:image/jpg;base64,/9j/4AAQSkZJRgABAQAAAQABAAD/2wCEAAkGBhQSERQTExQWFRUWGCEaGRgYGSIaGhgcGhgYGRgZFxsbHCYeGRsjGRoXHy8gIycpLCwsHB4xNTAqNScrLCkBCQoKDgwOGg8PGiocHCQsKSkpKSwpKSkpKSwsLCwpLCksLCksLSwpLCwpLCwsLCwpKSwpLCwpLCkpKSwpKSwpKf/AABEIALcBEwMBIgACEQEDEQH/xAAcAAABBQEBAQAAAAAAAAAAAAADAAIEBQYBBwj/xABCEAABAgQEAwYEAwcCBgIDAAABAhEAAyExBBJBUQVhcQYTIoGRoTKx0fBCUsEHFCNyguHxYpIVFzNTotIWRCSywv/EABkBAQEBAQEBAAAAAAAAAAAAAAABAgMEBf/EACkRAAICAgEEAQMEAwAAAAAAAAABAhEDIRITMUFRIgRhkTJxodEUI0L/2gAMAwEAAhEDEQA/APOUY9AScoKH96QHhcvvSQC35lflHLmbRAHD+sT+G4CikIUwbNMUSzAWSOZjpK0qEUrOzcR3as8qqUEpUncc9+vOKuWkrUpeg8R5AkAD3ET8TiO7SuUwAZ0HrcH5RXSMQyCh2zKDnYB9q3PtHCR6MTV7LjgWGMyehCFKLqJV+UgAuRY/DvEDFIyKUk6Ej0iJhcapCsyFFJ3BY+oifjUKmFCmLzEiu5HhUX6hzHBxfK/B7sMorG0nsjTcIVWIokKPmoJpvUiCYSYqUsFNTLU9bUOo2gU1OaYlKS7Bn0pUnpeJcuSFTQQU5VruRQPoX+kdvCOO2213LiX2mw2cD9xkqSX18TklmNmtRhFHw6f3c9M0pBY5sikuk38Kg40h+O4HMBUsJARUJIILsWJ3GpeK8y/EkWNX9/0jaPK/Zs8T2m76SMN3MrKtFaAF3zZ0KNjmFuojPYfgZC1AqLpSSGLF7izxBlYwE/xHPP6m40iy4DigqcxdgCUgbB8o3az+cRJJaRm3JjxMKsKsKUVZVoIJLnxJUC+1QIqYsinupmJlHVNP6VBQ9nis1jglTdH0nfBJ91pl3wtKkPlqpYygdCXJ2ESFpMpWceJQ+LXMNQNqaQPg2Lyy1qZ1KOVO5e4T5xx8q3XdVOSTdv7x3ifOl3K7G4pKlKKQwNv/ABP6GLbhYQEJUooTpmcODUhw7/YiqnSAskilTTTnELErIWRE4qTpm5agjfKxTgNMQQKfgoDoBnrETFTAuT3YWllLKphzitTlBINAzUA00qYl8L7PTJuHlqSZwSQ/hIIOjAGwDFqQRPY+YEqBUovQZkNl5gAMfOMJJdjk8aY/gGAkk/u0tWUzlZSstrQJCQpw5v15Rp5HYeXw4jEGcZcxIIcIJBzDLQZWtyvV4z/DcAMMhK+7mTJiFghSAErfM4LZWp1tF32n7aTsXLTLGHnyz+YANUMSUlWxMVMixqPYiSuBniE5WIlqPeJ/hkzCAMgSAFJShKiBTVi7xne03Y4SZ+deKkkFhlSVFb2ZsiQ3N/KLPsdxb/hc5ZKFzAtLKEuSz1cEqBI3pzh/GOOJxc5c0haEpDtMl5SKfgLJ0Fq+8Xkao0vHu2GCmYFWCw6pfweJKXTlyEKUMqg5LgVc6vHkqsEqYpWXRJJa7JDt8otZmIRNcIKy4YkJJNbuQDBsNgv3STOmEr8cvKnMlgCVJerC4BEaT8MlLwVWA48iXJKDJlrqanOFVF6LAp0iLxji8ucEplyEymqcpUSrrmUW8orMTigKZUkO7vXpeC8H7QKw00TZaU5h+aoaLSW0jp1snHjydEdSWiy4bipCZau8TM7x/ApCgG60e+xi7/5pTFBlYaQf9w/WM1xXinfzFTFBKSqrJDCgAoOgjnCWSTqcUv2YUuG4v+Da9iOI4cLIQJhKigqJy6EuXJtXrHu0zDYWegKWmUsXcsa+cfL/AATiCZaT4HJN3Y002iwONCiT/ES98swjya0bUZJ6WjnOXJ2+571N4Vh5bd3LkhiSHSkgE3IYX18zHnf7T+HOROCpIyISkpfKsupVQmrgHXmYzXD+FpmlIRiJyFG2ZRqepcP9tFjjexc9ZClTisi5UyiQ9AHoGrpEcvDCRjeK42dJmqlnFLGUCiFKyh0hTBlNR2hRskdn5oDZEFtaV9IUZ5/YcUHHB5TghLHen/8ATvGd45igmYqUi6kuVISNKVS40jXINvsxleP4dOHM1YNZm4dq2HnGrbLRnsQmWqUEhYdNPHQg+lIrVYTTPL/3CJPEJLp7xspNxvFbGh2Jg4ab55bWfM/yi/w+KBkJw5Mv+GFEnxPUvldhTfeKTDJ7tOYlioUGw/Mf09YjHFliND9tGHHkdYT6ey4QmXlmNlZI0Km+JI8VLV0fTnHeGdyVZVKly0K+IhRLUp4SKl4q8PMaVO55R/5P+kQnjXEddp3Rp8ZilhKJYWlSEK8Kh+JKmo+orbnFXipfhCwakVYW/QbQHAKKvCXKQ5I23I5xMmZ0oypPhWHfcHQbRHorXUTkvwU5iw4Nie5mZ1AtkWm2qpakg12JBiCk0IIrvtvE/AYiozKoETAH5oLD1aNnnJvFp/ikTr55YfmQMivlFZNLExOCe8wQ1MuYR5LDj3B9YqFRzUT2ZMlO15Sf9ms7NEJl96fiSSEPYGhf3irw+MJUpEwk5jc3c6+dxE7s/h+8lpBcSwSVNdRe3LSI3F8KCSU/En1I0MbR5pezuHSA6XdtfMxB4iE96G5P1/w0S8H8MQsb/wBUWHPepv8ALyjEX8mj0TX+tHrfZGT/APhSOaP1MXIwh0cecZ7gXH5MrCyEqmpcISCBUg5avtEqb22kpssndgf1hxfo8tot/wB2ULuY6mUqKOb25kg0K1dE092gEz9oCfwylHqQPrGuEn4JyRpjIJ0eArwY/L61HoYzX/MJYtKS3NT/AKQ4ftDP/ZT5KP0h0pE6iNHLwAD5UpD3YNBkyKMSCNQa+rxQYPt5LUWXLKH1BcDrQGL+RxGXMfK55sR8wIkotdzSkn2GHh8vWVLP9I+kQp3ZfCqqrDSnP+kfo0W4PWHFtmjNlM8rsPgz/wDXR5P+ioAv9nuCNO5botY/WNQw6R0JELBm5f7PcIAwQof1n6wUdh8IPwq81H6xoI4qVzi8n7JorsJ2dw8svLlpSRq1fU1iX+7jRUFMvnHMgepf2jPcqAGTz9oUEUgPrCicQUCEg6RkO0XDJnf94ussDwNuzMRoR+sapKH3pvpGe7XGZkQhCSQT8QFtK7U3jSZTEY1BY5S6Dp+U7dIj4WWkOtVQlmH5ibDpQkxNxEgy8yQBlOux5wHDqYKSUuFBk7hVgoAVJZw1q8o2WvJEmLK1EmpP3SJeD4aCpOdeVJ+KjqT/AEvX2gn7qMiMvhUosQb6Ac2JJ9IuMHwyUHSEpOW6lanZIb6RiUkj0YMMsjurKjiEjKFBKs6aeLKzszXqGdUQcCUiYkrTmSDUM7+QIJrzEXPEsKnLnQXSKEDTmOUM4VwWZilZZYSkIHiVYDr+Y39IsJaJnxVLeitlzyhZUBlBukGjG6ekS8NOclCktmYgDRwLeUegcL7F4YSS4E4EuV9A3hKTQVNH6xlD2fWZs5UmUpUtKsqcozBn6vZojkvJjGpqVxKDG4cofUK/F05aGAkOkNpfqT8maLziHCpwTl/d5oc5iShVNK02rAj2dUrECVLzZSR41JKQzAqV4tq05RYzT8ky46lobwGWVIno0Uhx1QQfk8VBT4m5xsJPDkYObIzzAXmkKRlAPdq8GYm9Q5Y0rSG4zh8kTJEpRWxmNNJWAlJSSCLOHABBJsYqls1KN40/WiPgZndyhKRUqObdhSp5UgE1PdqJIvc6vo8XuOOGlh5ASAAzh6ndzeM/MxBzHMAEn8Pzrvyhd7OI3DqdOlT9+UVuOP8AE+9SSIspSHCQh1EvRqipb2DxWLlKUskxnGrk6O+Z1jiW0uawHSCd7Fel4Ogx7kfPZLEyO54AkmD4c+IOM3Kz8nekUDwqHJMWYnIQAVYOmhKlsfOxhI4wlP8A9eWn+lyfNeb5Rnk/QogIL6Ru+BcZPdJStJBSGKl+EFrMTctGbHaFLgmQD1UQzfyANEo9sVCqJEpJ3Izf394xNOXgsWka3DcaSokMpx+UFQPMEBoP+9LJ8MtXVRCf1J9oxCu2uIOqB/T9TEjCdt5oPjShQ6N8vpHLpSOnNGy/iEXlp6gq/wDWOiStqqSf6D/7RCwmN78ZkzkbkITX/wAz7tEv/hSVPmK1fzKLegYRy7GrAz5mQ1XKB5uD6BR+UMk46YVACW6TdQdIHksB/KLDD4RKPhCU9Et8riC5OhhaFMGmUTWO9z0MdduUPCw8QDMp3hQTzhRRs8dxPbyas5ZKEo6+I/SH4ftSSMq1zB+YhCVDqKg3i24TN7kZUS5cwD8oyTf6gfiiZj+0MpMiapDImZSAFDKrNp/NcmJaPbLFPH3jr8mI4rND+CWpSHfvCMmajCmgirlY7u1haHzjV7aUN3Z6xqZWLCgKghVCdHb7pGY4pI7ucctNRyiRlbpo7fVYo8FkhK/ekqLnD4w4go/hSJeQvnJI6hRJJUddYLLQczBVMz0rmc1+kR+DSpiZZUruUS1F805nJ/0D4yOgaEriciU7KXOUfygS5Y6Agk+kRwd0kXF9RCCVtsDMS3fqylKcrMQ1bW6xH4TxJEpRVMliYFIYAlmO9usWGH4vJVKUqeO9WqiJdUplgPUkM5MVSMH3ylFLBgTlG2yd/nHRKls8+TJ1JfE1vZZSTIGXDgzEv484qq4OU7eGCYvHz5LlcsgXJADebRWYLs5PJaS6UNeZ4XOpy3Z+Ud4jw6dKCkrmylEgjKlfi8ktHKceTs9uD6nFhhxjqXl1aLOX2nnAAtNSOi2+kROM9sZi0ZCVGjFyaC9jR+sVknETkskkpb81D7xBViAqcVBmcnxO2+l4wsST7HbJ9TFxVavzRFWt11i44viAVJmAJV3iEku9wMqtfzA+sQ8VxFU0gr0DD3hpSpQCQCcumz1PQR6ors2fKyyXyina9knATQtRz/hDpAon0GvOIU3iAWSFhq6aQCaSkvbShuIPie6UQQWcelLK89RFemeVbRM4ZxFUsskjKytKOUKS9Kux6RERDJSmB5CDFLNUH9I1iik2zeaVxihAQ9JhuWJOFkpUfGsITqWKvQCPRZ5hiVwRJixUvDoDIlKmK1VMLDqEoPzMQjXT2Ye0ROw0dE9TNmUwsHpDm6mH4XCqWcqEqUdkgn5RNmcNUgeMpRyUfF/tAKh5iLaMuyFl6wfD4ZSzlSCdzoBuTYDrDVM9CT5N6RLwuCnTAyErUl7AEh+ejwYIq6EhwehcQbDYczFBCBmUSwG8avh/YAkAzZgQ9cqQ5HImz+RjW4XhkqWAEISlqOE18yBHKWZLts2oNlF2W7NmSCtZZZFgaAdQaxoAlngipbem8cI5v1+Qjyyk27Z2SpUMzaN/iOGrmsPDfY+bw9GUi9PeMgj5dY6kb1g2YaHXeGqmC7gQBEXIrTK38pPu8KDU3+/WFAGJnYDMBmYk2pUPzcEEcojz+GqVSkwH8KxUbMsfrFz+7hhvuRX1goQAxfkwLk9d4lHphnnB/FmExvZlIIylUldwFWf/AEqFDFVxLh0wf9aW50Wm/mLGPUlgAeIJL3DUbasQJvBAXyEoJ/Azp8wf0i20dlkxZP1qn7X9HkkyWd82nMeVxAUyyY9C4p2ZFSqWzfjlVHUpuIrpMqdI8UpQmJ1a/mPqI2pmZfTx/wCZWZeVglFmBPSLThuCnomJVLQsLSaeE35uGjVcP7YgqHeJD02QabH4flF/heMy1qdSsuwX1tsevODyeKOEsMo7MhjcBj5rZkqGmVJCRXdIIvzjmA7MYlKmzJl6kZvZWV/cxvxcquDYgWbQtpEfE4SWoHOGQA5Ngep2jPUfhHPgYvFdlVgZlzkqCASopFz+XbevOJ3ZzslJnSM0wOpTgKCjTKSig6h4q+NcaM1SpaAEytQkNmYiqjcuBEHCcWmoSyZikgh2BZnegaNKMjTneyZM7MnDnMamoYWKW5hwXDwThvEu6E+WELmrmBNAM2UFJoq9QpRpyEV4xRQnMSSqYcoBJNH8Sj5UiTwpUxc5XcrCSFKUM5yi7s+tDYxlJ3TPXNp4lqvZAx/ZqemUZqpZCRdyHAOpDuIoVBjG54nj8WZakrmy1IIYhKpZCg+gFT5RkJvDVDQh7PHZW+54NIHKXYRMliB4XBG8S5cgx2ic5HEphwRBUStPnEiQgJLlObkSR50MbMk7EcXlrlpQMNLQw8ShVR6FqdamK4+I+ENsA5+dYmTgCl0ysrGpcke9ouuw2JyYgpOVlhqh7Rz/AEq0XvoDgOC4xSMiApCDVicj8yLnzidhexeQZ8TMShA0Sak7OQw93jTzuKAuiWnvFg6HwgjVarDpeH4fhZKgucrvFs4DeBP8grVtTHHqP9jfBFHheyUqYQoBUtA/OTnXzayB79I1EuWlKQhAAagApSHDkBv91vaEUAkkH38mvaOcpOXcqSQ7vDY+/wBtDkTSzGxPvtHUSyqljvZvT9Y4lTGtRYnQN7nqzUMZKEVOO7a/RjD5c09aW1gedquSN3p5/Zhi5LGmtW26UgA+d2rQ87dNz84dM6gv97RGSvQmtqepuKw7O5anoPQVoYAJLAq3qBdqnrDTNTtTprCmIGr05w0Br9XF/eAHmaNvaFAyuFCwZsDKyi5JsP7QkIY5jfnYAwkshlakV39T10h8+SDU7fCPpzvA0JP5lXJ8I3On1gqCLA+I3P6dIarwlyXUQwfQNYfWGoRlAAqTTru3kDEATIKJSedr+ZiFxDhcpSg6GV+ZFFcyd/SJfwJcsVE/beekMzMSQS71NxzS9iL+hgaToz2M7PFVMomv/SsNv+E0ijmcKXLLIUpJ/wC2qh9DQ+UegyUN4jqdq1pTrBJ+CTMR4wCK0VVr15GsRHZZfZgsDjlpOWqCNHyj/arwnyJiVjFmZm7/ADrJsxy5eiGY+0W87s4F+GWdWyr8SWHO6db7RTY7h82QFIBUhBDH8cvm35etIqe9aN3Bre/4ZnEyCWoWUac6iD4WQ7rVRAqSbED/ABErHzj3SEplsUggrSoqCqMC34Tf22iFiVrWBKV4AGoA1GcD5GOvN+TChjT1b+33Lns7g0zZU/EKUAwKZaApilKQS5DuQbf7jtFBicdKTJSiVnKyxWVAAAjRBBc1e8KSFVCWOWmxGsBkYZKiDMIASKAUzebNcmpjNK7s6Q5/pfkskdt5yZaZctKEBKQHCXUcoZy9PaL/ALMcU7+XNViEoUqUlwtSQ7EKZ/Ozbxm0pCPgQFA0AJ15kcn1iv4ulUpa0BwCxNXdqgHpBK2YyxUFXk9RRwwK4dlSB/0hUAF2QFN1uHjDYEJExBVVIIerUevtF/2S7QSxgRLWtQWCUhKA6mcl7EatWM7igAshIIS9MzO3PnHfEntM8Uyy41hx+8TMg8LgBqi1KxrOAcSlycKkTVAKr4brobZRUX1jHnis1SAnvSQKZBQAC1gAdY0/Z3hYnJTnlZEn8SUgZuhU6ja9Is18dmYvehvE+N94iZJ7tSUkO8xWQ0qDlNz0rWIfCOyc1SkKISlP+o3GoYF7cxGzxHC5YTlCQof6gVNpcvWl4b+4lABlzCn/AEq8aelTmT5HyjmppKkardskpkJQAkAAD8IDBuQ6QQpDaWvduUCSo5QFtmDgs7e9+h5xIQHSavX9GteOJsQ8Q0Y6mnp96xyWigbyOkDVox5a/dt4LModaCv3eBDglMaO9ruzXqW3hy2I18vlWHGZQM+39+lW9I4lnD0Bs2/62gDihQmr+/3eBoBCnAcEUbfpBVBictyNQ2u4FIHld63DtVjqW84AY4e1+WvPnBkrulmptfqesDSggZjUvX6bwRQ1AZ6n6/bwARqur1Oh0hmwDFjb/MBTMAdJL8tmtHTMYs9DblAHDJGzecKCgp69D/eFFtAyuRKar28It5tDkraqh4iaBvhGjuPt4GwbOR5kefX1h2UqJUWPlRm6A7xDQs5ALVUd31fkRBqAHO1T4bliQ4J0r9vDJUrPQ3sQ+ldfu0GnDTNZqu7XD1uSxpAAhMBqouxvoLBxqzRy7OCQLlvQXpBZiXZLWszVvSmsc7tKQa01JNOdW5tAoQzszAKZqO9dKvt9Y4nFscoyhWXwjN4WBrTW0GTIGQuB5jWnOmgHltEbDShnJCEpJDH/AFGjvyo77xASZTAOQLOBb5tBZYPeJTo1m30f9IJMl/ClL+E2G1H5NeFLTkCllhtdgLV5vApVY3s/h1roChWqkHJd2LWNHjMce4YqUtKc5mS1B8xG1GdAJ2u0bnuWVb4b15WathWOqlMSp7Elrimt/cRLZU6Z5GOBzp81SZRokPUsNqEipp7GJczgoQyJstTgfESpj0UDlEekqw7qAJS3xEn8I2Z77PDMThCvMjMpIDOoXrc1B0pXcxeTOkZpO2rPMp+ESCkJC0pdzlU7UPp1rEHEozy/EQVo2u2jxf8AarAfuxMtC1KdOYlWtTQNpQxR/CpywBGVXJ6p/WsdI+xllGT+K0D4XxFaJZQFEJJq1HtcipHK0Spa7Wip7lSCASz2r9In4eUpJfxFxePQppHl4WXvDZUsOuaTlFQm2cuzPs+wjc8L4pOm5CmSES9HVVrDKB6B6UvHmH70sBIdXhsDUCr0BG8TJfaCc63mF1gAkirJsA1tqRzl8iqFHsK3ylmLXbzLdI5n8KnNq+W4LvyjyyX2xnp7olSVCWnKE1b4SHUNTaOyu208S1od1KU+clyA3wgGgHSOfBmqPUUqcMXGv22scQQl77Ha1faPO0ftCm5iopDZSEgWzUqS7lq+sSk/tEWQl0Vf+JTTM7JD/k3hwZk35QnQjVuran0vHQQwBFnb5gCMTJ/aUkfFLLUFDo5d6VZOWm7xLw/7RJKgMwIBUAQdspJboWETgwasTQFsSCGcAEO16fOHTEFxsNdtvsxlpfbvDrSSoqQRpT8rsTzNPIRNT2xwjA561Dtag1u1aXsYnFiy8Tqxd/r16w1co6f29Iqh2ikZlDvEnK7vsNRpqC+0TpfFJSiMsxPj+Gt2LeHeukKYskJ2c+7cqw0TiwOm32A0DTiklIZTg08JerWh4OosKEbHbyiAaUvekDzkfE1OdPpd4RmkO7Mzs1fc7Qz99R+dO1x0PvABMh3A/qhQ0YxPI/fWFChozGUkEl+XnSm1DCM1hmIPIgX2etBClEqYEuEm7crcw7B+cGMxgynDEi29hq4/tFZokCYwIdLmzUalX3Iof8xwpSKNSgUX+Jg2laW0gRdwVZQBQkVKrig/SBz3U3I1Y6vt9YAlJUwzMSkm2z0PWgN9oSUBZZw2ahAqOh0H1hpVmLZipqEAU0oW3c3MGw6gAzkCx0Bq9yKXEQCmYhIUUB0qFwQQKm4JDHXUw9E0ALUaDqxU1QQxtA0odWZTgCoYuXL0ba0CxyDNSEgKCdcyTlLhrgOWpAHUY4KDV8VgS5Z7jKbUiwlY0kOp0JB1uToaGr/WIGCwGZTrJs6mLWNtKXoXiwmYdgR+AUABJfruQ1GoxgUJMU3iIrZvLprz2hiX+IihNuTCpr0+kPWgKGahuDVxQ/8A7aPCZwE3CbUqD9iAOYcgk0sAH0q/OotDsOjKomoOjGpr92hptlAZgTQ0v5nlD8OosS7tQW2s/pWIQBisKmZ8ctMzSrW5HZ4qFdiMMpyUKSCXIEwkFnZ/vWLqSo8g9Rzpp09LQ1SCmrOKWNfP1MKFmZxP7OpcxIJmKpRLtQAuQLPfUxN4X2HwskA5O8Ls66+iSG5xfYZTghVjvo9X+UDly15g0xhyAL7F+bXjVvsQDO7N4U1EmXZvgb1Zt7wyb2Lwp+GUAW/MpIvf4tossNKUHeZmcuAzt0Idq+XSDyUa1p5Uv5xBZnf+X+HKVfE+nj23vEBX7PpCqpWsehHk6RGxl1JBDBx560bQUGkRpiSg8nrTSx584Fsxsz9nAekwgc0vrqxEBH7OlE+GaH5pIO2ijtG9M25Z2uRbbU1sYYgAlqHNrWmof784tv2LPPZn7PZ5/Gg+avllPKI07sHiU2CVVbwqt6gR6VOzBm05/MtBFT6AUOpPJt7EvF5S9ks8q/8AhWL/AO0f9yffxfOATOzWJS4Mhfo7PZmj1b94a1uTv91eHzUsCz1829/OLzkWzx+dweem8man+lX0gKjMS1FDKaOCGNI9kQoClToC2nRutOUIzajpV/Ylh0hzZNHi6sZM8QzHxF1VvV7evrFhhe0s5EwTO8JISEkGoWBRleVH5CPTxKTV0g+QL7XFKw1fDZMwVlIa9ZYcijio9xFc/sNHmaO089EsS0zC2YKBrmSwIYHYvblEKZjDMm5lqSnOupNA6jVR5CPSsRwTCgKPcSmCSWyh20NK/ZjypahNmkhAHidKA+Vq+G77VeCafcvbaNMhBQMqcahhZszVrtHIz/ctRSyk7M7Qo7cEcubPShLygEAlquKgnR3rvCKqEEG9Qbn9Eio9ecAOIo6iwYMTqel70tBQCkMzK5E8zUt1Mec6A8wcNlOQkuXqbEeROkSgSEVCSCSrq92rQ3e8R5WGSrVnAObYasdKXEEnY0JAJV4Rcm16tzctbaIUfJRmmWGWzBgQToYnLVmKTVLNmCdADSg86mIfDZLjM9FJJd3Bqam7nzhyBU1WCHOZ6Kbz8ooDyVAAKAc7Go3uLCBEg6a+KtizNUWFa2O1IPIUEgoy1Z/N9BrVvsw1SfEHCmL1bcuHeu9/aJQJcuYEVd1KoHLaXHlCExSw1aljypf1B9YFOQE/zKDpe7/mPSnqYdhwAXIbcsxNKOddfWBAypyS9RQtuC2tPOGzVOtLfDelndv7wEhlF7EW/CzUoB7fSHTJ3iTUglTNqd4UAkwAeFRq4dzdquPOvIx3LQm2lLeWx0eOTpSQQw1c8z53tBlAhNC1mHP132gCOhbm1vmRQ+dIKpZAzE66UJPMChY7wLBuV16vcgaF9YHiUJKszkv7GpzaNblAD+9KQHupnNru3nYeUGkl8x0KQW83ZtK/OBqnpCi7JyhgauNOj25U3h/fMpJcc6V0FfrEKibKPgIJ+EVNB6t5GOSVllJu1iSL30qAOcckKcVd06nY1amnlApIOZRZ6W/QFqmlIEJMpNxV6XsaaRzFNdTlthXZqXF6RGmAG5ABqBZjQ1sdvCdokqljKC9BR9Ds9IpACZQYqeu1hzuzWjmQA5tlalx0qebiHzFOoBzla7gA0qNz6GG92AzZf5QaBrE+e4pADJ+HJOcO2z2cn4q7adIemb4crEHQM79K1q0OVMYEWeliX833/SBy3DsSKsSbuD5v7RCjTJdwXpdn8z0+UPcpSAGqw3p1u/WOplEoC0qcq+LYtrlNLQEghYdQCdA19K66xQcIHV0ijkbwUoSQ7dAQ9bjpZzHVSiHca0bZrn3hkyYkAOSNGA/RidoAEtTXodHqzm36wSYt3e4oAaV50asdmpZ+Zd7mnWOE6Emmu5rubjeIAMySDQivnrQj3iBK4RKQorlyUooTmR+IajKNOkWYYi5dtbnRtB7QEymU5Lki1+rMzRQRcRw5ClEqSkk3LJ/9YUGmYxiQSr/Z/aFEsWynkz6EEAsQHVbSj8t4eucdQ6gNCSDU2b/EAVNSkBILNUu9XBbzfSHynW2QFW7UsXpQmNAkqwqZicqvhWau9W0pRnGsNmJGVPhZGiWYDUli4LGsNnY2gaiQbCprzubfSCy5ZmEh1Bw4yizCmb23tADpKfCc5Syi4ILkJayRqaNR32pD5c4kEXaiVANsBR2LGGTZlASnKGZlCxYs+gtQ284dIKVMKODmzGtgQzjW3veADCwAV4kpsCL6+d6RJwssHfYk3L6nzfnEWdLOQqQuWVFOZquFFzUZdtrtA+EcQK0AqCkl6FTJf1ILDn7xE77FaaD4qZkDFSlJGpqbuwyizv8A3eHyZoI/E+YUqBbbUNEaROSrO7lQVcWpYMdCGOt4IhFAwD1dWpGtb/4ikCmeATq2gAvfWgP1jkpWYhVVW5NU3p78hvDSoqSoDwOGBAFz/azwXDSgLgEhq2qkM5a3lAEibMU6aE6OGN96732hmKelXSVWAta+9W0gs9BSpLBwKlmv0I166QOeoE3Zkk5XAvqWqP8AMAKVRRu2ps/JxZ/LSA4gZil6E1FdGv8ApDsPoHpYnQvz+sNxFQzknk1xRnG3LYRPJTk/AJUUlyMoqXLHlvuYIFtVP/lV9Q71I0flHUy1lgCGrU1Ygag6NA0pLgBTANRjU61dhX8N94iQJ6CcoDJZwQHL+RoM1zDyCVipy15F9HaGSZeZnPndmO2lNOccw5c3Du19tCH1u0VEOzZybhyXYm9RQihYH0goxQAIZwLkl9H00+UCYpJCikvZgQW0KgpxyeCYVKczlq7FgLv5gVtAA5c0l3bLZvqXs3TpCnKFSljT5DfyZ4aAQSxejvqa0JJoBS8KQolq0zNUuPSj/wB4EE4YBzQ2ABcs9TY662AjiQAouDU30FLkFtRDwKgAX5t0szj6wLGLYmhVRtgOl3DjbUwooZEwENlJc3AAb39hDFHdIf0DghoB34JBDaPR26mhiVkUmvnu776v5QACbiBR0luQdhd9xWnnDlFspe73v7aesBmAilCWLP631gsmWQXd6fitq+rDyiA6qdrlqHYium214GwIcWv9WOsLPVkuTqNKWZqtrEjE1d/rtZ6eUVEIsomtbFn1vW52/WDLkgm2tSx1G/20DlrIqbWGx0EPwlHSPhv0e7HXfrAEUYXkPMf3jsKb3gUcoDc1EH0hRDVmdmrCQwIYuVHn+EDzHl5xYST/AAwCkJLuBZgbZmNafYgv/wAUxFElCSKO6g+9yaD3giuys5QzFLLajLB1YAOWtGzJWLmAtKAcCrmu712eukFl4pUtzcAMRqCRrR01tFlhezc9vElIrQAhimo3va5g8zszMqyU1+Kor0DtS0Rpl0UOJ70MogA2L1YPQUoTah9LwbCTikAUBNakWFwdKPrvFlN7Nz1EJISAhwFZhU1HVma9iIers7OAGZKVtZ1PWtLUBF9aQoFWlTKZy2jFmBsoCxqPeJspITLKiAvM4AIcPew+kSV9nJ5URlQxf8SdLeogx4DPYDKmmy/eusWhZUoUko1CR4aun2oP8RLnpHhAJzaMKW6Mx3eJR7Pzi3hr/MG6nXSCq7PT1F1JSSCWZYYaWe/KFCytwk9RSpJSU+JglRd2DuGJPqYkIICgXcNtYP8AO3pE9fBZrH4QSK1AuT5m8V0/s9iqISlKktUki1S33vEoKhwxgmDOiqTRy+hIoDavzgsxRSEmhBFRWvRqfrtEfD9ncSgMhKOfiGt9Ymy+BTyahLgM+YEkNu9K1eLQIKGKyAxIAP8AannWFOlBidhdjyO3O/LWLCR2fnhRJCSwtmBfzPOCTeCziCWTeni9216dINCyuw2IJygfFqQaUaldw0JKyLOWLl6kUJILsWb5RYy+ArV4VJBTuFV3OtAY7N4DNUXKA/8ANsp3FW29IlCyHhSdBVrelRW+l4OuWwUVZqs1QbXd94mSeDTgskM2jq206O8R8ZwGcfwhQreYzU00VXdmaFCxqpzozqNA7tVhsS+p+kRJU1QmBKszXcjm/hNqOzRbYfgk0oYgF9yH6HcQlcBmN8KQdwdtveFEsrJ8oGdmUNX12oeflvBQnMxANN99G0ixxHBJhbwguA9dRq77QAcAmFiySrQlVX+nKLQK/ujZYu+uVj+VwKjmPeO96ASSVEksUjxcgbP5vE//AILNKqhLclA67H0h6Oz0yoZLaV9vUe8QFFKXMKlJUkZUlxlPPfe3+ItCPCdgHDknnrBp3ApzeEJpRncNYPzh0rgk0MwSKfmf7P1pChZVT0KW2U0Y2oeZ5M1RCWqyiWSOdD7hjBeIcMUlRMws4YJzOFXcgCtHDm0HwnCyoJIyeLwsVXIFQxq7OSL6xaFogpWXqQx+FrVqXO7+USZU8AKAB8P4bUNm0PtBV8Fmq8AIceJipLpD0I2BYisORwadfKkPQ+IG3Xf7tEpi0BlrJcqF6g0tqW5FvpEYzCDUjmbMdDQRYzOEzaJAlkjxZSoWJtrRxdrw3F8BWfFlTQV8Qpvryi0yWivmTZZJJyE6nMQ/P4oUGHAZpY91KUCKHMC40q9maFEoaNIpOZqxwq10qw5xyFHQgSVqSedf1jq0V5affWOwooGyl1NocW0sRrChRAdABoKEV36GscyucrMBChQA6WfP6/bw4p139IUKAOT7gG+nzrCBJGkKFEA/I7EQ5cwPu0dhRQC74c4bnLc/lChRCj5Ezr9IKFebwoUUgxBqXbpB1CpD84UKAFLJe0cU7QoUAJQcPtDUHWFCgBk5OrnypDk2e4hQogHTCwrDEit6vChRQVXGMGovMQlJWUZHV4kpGbM+Q0J/UCKuX2emeEhYlslkMSVJaSZQYPlucz3hQo6RyOK0YlhjPbD4XgE1MxK+9cpyv4lGgmLUpOjpIWzEUrWBo7PT2ymdWpDKUwUe7Y3qHQotX4ur8hQlnmY/x4ff8hF9nprzD3oBVQHMv/uKWMwrRiE5UsKXGkrGcHmzJmbvQLBgVZWHeZnDsSpKkvzB5QoUOtInRj2LTB4TJLQg1KUJSTvlSA/tHIUKObOv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aaibootservice.nl/data/storage/attachments/e830732e6219a73834a445abb9bf53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251127"/>
            <a:ext cx="6156176" cy="460687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Gebruiksgebied.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56176" y="1600200"/>
            <a:ext cx="2530624" cy="4525963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 de maaibalk wordt gebruikt bij: </a:t>
            </a:r>
          </a:p>
          <a:p>
            <a:endParaRPr lang="nl-NL" dirty="0"/>
          </a:p>
          <a:p>
            <a:r>
              <a:rPr lang="nl-NL" dirty="0" smtClean="0"/>
              <a:t> bermen</a:t>
            </a:r>
          </a:p>
          <a:p>
            <a:r>
              <a:rPr lang="nl-NL" dirty="0"/>
              <a:t> </a:t>
            </a:r>
            <a:r>
              <a:rPr lang="nl-NL" dirty="0" smtClean="0"/>
              <a:t>sloten</a:t>
            </a:r>
          </a:p>
          <a:p>
            <a:r>
              <a:rPr lang="nl-NL" dirty="0"/>
              <a:t> </a:t>
            </a:r>
            <a:r>
              <a:rPr lang="nl-NL" dirty="0" smtClean="0"/>
              <a:t>gazon</a:t>
            </a:r>
          </a:p>
          <a:p>
            <a:r>
              <a:rPr lang="nl-NL" dirty="0"/>
              <a:t> </a:t>
            </a:r>
            <a:r>
              <a:rPr lang="nl-NL" dirty="0" smtClean="0"/>
              <a:t>hagen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+ punten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je kunt er ruwe terreinen mee bewerken</a:t>
            </a:r>
          </a:p>
          <a:p>
            <a:r>
              <a:rPr lang="nl-NL" dirty="0"/>
              <a:t> </a:t>
            </a:r>
            <a:r>
              <a:rPr lang="nl-NL" dirty="0" smtClean="0"/>
              <a:t>strakke resultaten</a:t>
            </a:r>
          </a:p>
          <a:p>
            <a:r>
              <a:rPr lang="nl-NL" dirty="0"/>
              <a:t> </a:t>
            </a:r>
            <a:r>
              <a:rPr lang="nl-NL" dirty="0" smtClean="0"/>
              <a:t>inzetbaar op verschillend soorten terreinen. 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15362" name="AutoShape 2" descr="data:image/jpg;base64,/9j/4AAQSkZJRgABAQAAAQABAAD/2wCEAAkGBhQSERQTExQWFRUWGCEaGRgYGSIaGhgcGhgYGRgZFxsbHCYeGRsjGRoXHy8gIycpLCwsHB4xNTAqNScrLCkBCQoKDgwOGg8PGiocHCQsKSkpKSwpKSkpKSwsLCwpLCksLCksLSwpLCwpLCwsLCwpKSwpLCwpLCkpKSwpKSwpKf/AABEIALcBEwMBIgACEQEDEQH/xAAcAAABBQEBAQAAAAAAAAAAAAADAAIEBQYBBwj/xABCEAABAgQEAwYEAwcCBgIDAAABAhEAAyExBBJBUQVhcQYTIoGRoTKx0fBCUsEHFCNyguHxYpIVFzNTotIWRCSywv/EABkBAQEBAQEBAAAAAAAAAAAAAAABAgMEBf/EACkRAAICAgEEAQMEAwAAAAAAAAABAhEDIRITMUFRIgRhkTJxodEUI0L/2gAMAwEAAhEDEQA/APOUY9AScoKH96QHhcvvSQC35lflHLmbRAHD+sT+G4CikIUwbNMUSzAWSOZjpK0qEUrOzcR3as8qqUEpUncc9+vOKuWkrUpeg8R5AkAD3ET8TiO7SuUwAZ0HrcH5RXSMQyCh2zKDnYB9q3PtHCR6MTV7LjgWGMyehCFKLqJV+UgAuRY/DvEDFIyKUk6Ej0iJhcapCsyFFJ3BY+oifjUKmFCmLzEiu5HhUX6hzHBxfK/B7sMorG0nsjTcIVWIokKPmoJpvUiCYSYqUsFNTLU9bUOo2gU1OaYlKS7Bn0pUnpeJcuSFTQQU5VruRQPoX+kdvCOO2213LiX2mw2cD9xkqSX18TklmNmtRhFHw6f3c9M0pBY5sikuk38Kg40h+O4HMBUsJARUJIILsWJ3GpeK8y/EkWNX9/0jaPK/Zs8T2m76SMN3MrKtFaAF3zZ0KNjmFuojPYfgZC1AqLpSSGLF7izxBlYwE/xHPP6m40iy4DigqcxdgCUgbB8o3az+cRJJaRm3JjxMKsKsKUVZVoIJLnxJUC+1QIqYsinupmJlHVNP6VBQ9nis1jglTdH0nfBJ91pl3wtKkPlqpYygdCXJ2ESFpMpWceJQ+LXMNQNqaQPg2Lyy1qZ1KOVO5e4T5xx8q3XdVOSTdv7x3ifOl3K7G4pKlKKQwNv/ABP6GLbhYQEJUooTpmcODUhw7/YiqnSAskilTTTnELErIWRE4qTpm5agjfKxTgNMQQKfgoDoBnrETFTAuT3YWllLKphzitTlBINAzUA00qYl8L7PTJuHlqSZwSQ/hIIOjAGwDFqQRPY+YEqBUovQZkNl5gAMfOMJJdjk8aY/gGAkk/u0tWUzlZSstrQJCQpw5v15Rp5HYeXw4jEGcZcxIIcIJBzDLQZWtyvV4z/DcAMMhK+7mTJiFghSAErfM4LZWp1tF32n7aTsXLTLGHnyz+YANUMSUlWxMVMixqPYiSuBniE5WIlqPeJ/hkzCAMgSAFJShKiBTVi7xne03Y4SZ+deKkkFhlSVFb2ZsiQ3N/KLPsdxb/hc5ZKFzAtLKEuSz1cEqBI3pzh/GOOJxc5c0haEpDtMl5SKfgLJ0Fq+8Xkao0vHu2GCmYFWCw6pfweJKXTlyEKUMqg5LgVc6vHkqsEqYpWXRJJa7JDt8otZmIRNcIKy4YkJJNbuQDBsNgv3STOmEr8cvKnMlgCVJerC4BEaT8MlLwVWA48iXJKDJlrqanOFVF6LAp0iLxji8ucEplyEymqcpUSrrmUW8orMTigKZUkO7vXpeC8H7QKw00TZaU5h+aoaLSW0jp1snHjydEdSWiy4bipCZau8TM7x/ApCgG60e+xi7/5pTFBlYaQf9w/WM1xXinfzFTFBKSqrJDCgAoOgjnCWSTqcUv2YUuG4v+Da9iOI4cLIQJhKigqJy6EuXJtXrHu0zDYWegKWmUsXcsa+cfL/AATiCZaT4HJN3Y002iwONCiT/ES98swjya0bUZJ6WjnOXJ2+571N4Vh5bd3LkhiSHSkgE3IYX18zHnf7T+HOROCpIyISkpfKsupVQmrgHXmYzXD+FpmlIRiJyFG2ZRqepcP9tFjjexc9ZClTisi5UyiQ9AHoGrpEcvDCRjeK42dJmqlnFLGUCiFKyh0hTBlNR2hRskdn5oDZEFtaV9IUZ5/YcUHHB5TghLHen/8ATvGd45igmYqUi6kuVISNKVS40jXINvsxleP4dOHM1YNZm4dq2HnGrbLRnsQmWqUEhYdNPHQg+lIrVYTTPL/3CJPEJLp7xspNxvFbGh2Jg4ab55bWfM/yi/w+KBkJw5Mv+GFEnxPUvldhTfeKTDJ7tOYlioUGw/Mf09YjHFliND9tGHHkdYT6ey4QmXlmNlZI0Km+JI8VLV0fTnHeGdyVZVKly0K+IhRLUp4SKl4q8PMaVO55R/5P+kQnjXEddp3Rp8ZilhKJYWlSEK8Kh+JKmo+orbnFXipfhCwakVYW/QbQHAKKvCXKQ5I23I5xMmZ0oypPhWHfcHQbRHorXUTkvwU5iw4Nie5mZ1AtkWm2qpakg12JBiCk0IIrvtvE/AYiozKoETAH5oLD1aNnnJvFp/ikTr55YfmQMivlFZNLExOCe8wQ1MuYR5LDj3B9YqFRzUT2ZMlO15Sf9ms7NEJl96fiSSEPYGhf3irw+MJUpEwk5jc3c6+dxE7s/h+8lpBcSwSVNdRe3LSI3F8KCSU/En1I0MbR5pezuHSA6XdtfMxB4iE96G5P1/w0S8H8MQsb/wBUWHPepv8ALyjEX8mj0TX+tHrfZGT/APhSOaP1MXIwh0cecZ7gXH5MrCyEqmpcISCBUg5avtEqb22kpssndgf1hxfo8tot/wB2ULuY6mUqKOb25kg0K1dE092gEz9oCfwylHqQPrGuEn4JyRpjIJ0eArwY/L61HoYzX/MJYtKS3NT/AKQ4ftDP/ZT5KP0h0pE6iNHLwAD5UpD3YNBkyKMSCNQa+rxQYPt5LUWXLKH1BcDrQGL+RxGXMfK55sR8wIkotdzSkn2GHh8vWVLP9I+kQp3ZfCqqrDSnP+kfo0W4PWHFtmjNlM8rsPgz/wDXR5P+ioAv9nuCNO5botY/WNQw6R0JELBm5f7PcIAwQof1n6wUdh8IPwq81H6xoI4qVzi8n7JorsJ2dw8svLlpSRq1fU1iX+7jRUFMvnHMgepf2jPcqAGTz9oUEUgPrCicQUCEg6RkO0XDJnf94ussDwNuzMRoR+sapKH3pvpGe7XGZkQhCSQT8QFtK7U3jSZTEY1BY5S6Dp+U7dIj4WWkOtVQlmH5ibDpQkxNxEgy8yQBlOux5wHDqYKSUuFBk7hVgoAVJZw1q8o2WvJEmLK1EmpP3SJeD4aCpOdeVJ+KjqT/AEvX2gn7qMiMvhUosQb6Ac2JJ9IuMHwyUHSEpOW6lanZIb6RiUkj0YMMsjurKjiEjKFBKs6aeLKzszXqGdUQcCUiYkrTmSDUM7+QIJrzEXPEsKnLnQXSKEDTmOUM4VwWZilZZYSkIHiVYDr+Y39IsJaJnxVLeitlzyhZUBlBukGjG6ekS8NOclCktmYgDRwLeUegcL7F4YSS4E4EuV9A3hKTQVNH6xlD2fWZs5UmUpUtKsqcozBn6vZojkvJjGpqVxKDG4cofUK/F05aGAkOkNpfqT8maLziHCpwTl/d5oc5iShVNK02rAj2dUrECVLzZSR41JKQzAqV4tq05RYzT8ky46lobwGWVIno0Uhx1QQfk8VBT4m5xsJPDkYObIzzAXmkKRlAPdq8GYm9Q5Y0rSG4zh8kTJEpRWxmNNJWAlJSSCLOHABBJsYqls1KN40/WiPgZndyhKRUqObdhSp5UgE1PdqJIvc6vo8XuOOGlh5ASAAzh6ndzeM/MxBzHMAEn8Pzrvyhd7OI3DqdOlT9+UVuOP8AE+9SSIspSHCQh1EvRqipb2DxWLlKUskxnGrk6O+Z1jiW0uawHSCd7Fel4Ogx7kfPZLEyO54AkmD4c+IOM3Kz8nekUDwqHJMWYnIQAVYOmhKlsfOxhI4wlP8A9eWn+lyfNeb5Rnk/QogIL6Ru+BcZPdJStJBSGKl+EFrMTctGbHaFLgmQD1UQzfyANEo9sVCqJEpJ3Izf394xNOXgsWka3DcaSokMpx+UFQPMEBoP+9LJ8MtXVRCf1J9oxCu2uIOqB/T9TEjCdt5oPjShQ6N8vpHLpSOnNGy/iEXlp6gq/wDWOiStqqSf6D/7RCwmN78ZkzkbkITX/wAz7tEv/hSVPmK1fzKLegYRy7GrAz5mQ1XKB5uD6BR+UMk46YVACW6TdQdIHksB/KLDD4RKPhCU9Et8riC5OhhaFMGmUTWO9z0MdduUPCw8QDMp3hQTzhRRs8dxPbyas5ZKEo6+I/SH4ftSSMq1zB+YhCVDqKg3i24TN7kZUS5cwD8oyTf6gfiiZj+0MpMiapDImZSAFDKrNp/NcmJaPbLFPH3jr8mI4rND+CWpSHfvCMmajCmgirlY7u1haHzjV7aUN3Z6xqZWLCgKghVCdHb7pGY4pI7ucctNRyiRlbpo7fVYo8FkhK/ekqLnD4w4go/hSJeQvnJI6hRJJUddYLLQczBVMz0rmc1+kR+DSpiZZUruUS1F805nJ/0D4yOgaEriciU7KXOUfygS5Y6Agk+kRwd0kXF9RCCVtsDMS3fqylKcrMQ1bW6xH4TxJEpRVMliYFIYAlmO9usWGH4vJVKUqeO9WqiJdUplgPUkM5MVSMH3ylFLBgTlG2yd/nHRKls8+TJ1JfE1vZZSTIGXDgzEv484qq4OU7eGCYvHz5LlcsgXJADebRWYLs5PJaS6UNeZ4XOpy3Z+Ud4jw6dKCkrmylEgjKlfi8ktHKceTs9uD6nFhhxjqXl1aLOX2nnAAtNSOi2+kROM9sZi0ZCVGjFyaC9jR+sVknETkskkpb81D7xBViAqcVBmcnxO2+l4wsST7HbJ9TFxVavzRFWt11i44viAVJmAJV3iEku9wMqtfzA+sQ8VxFU0gr0DD3hpSpQCQCcumz1PQR6ors2fKyyXyina9knATQtRz/hDpAon0GvOIU3iAWSFhq6aQCaSkvbShuIPie6UQQWcelLK89RFemeVbRM4ZxFUsskjKytKOUKS9Kux6RERDJSmB5CDFLNUH9I1iik2zeaVxihAQ9JhuWJOFkpUfGsITqWKvQCPRZ5hiVwRJixUvDoDIlKmK1VMLDqEoPzMQjXT2Ye0ROw0dE9TNmUwsHpDm6mH4XCqWcqEqUdkgn5RNmcNUgeMpRyUfF/tAKh5iLaMuyFl6wfD4ZSzlSCdzoBuTYDrDVM9CT5N6RLwuCnTAyErUl7AEh+ejwYIq6EhwehcQbDYczFBCBmUSwG8avh/YAkAzZgQ9cqQ5HImz+RjW4XhkqWAEISlqOE18yBHKWZLts2oNlF2W7NmSCtZZZFgaAdQaxoAlngipbem8cI5v1+Qjyyk27Z2SpUMzaN/iOGrmsPDfY+bw9GUi9PeMgj5dY6kb1g2YaHXeGqmC7gQBEXIrTK38pPu8KDU3+/WFAGJnYDMBmYk2pUPzcEEcojz+GqVSkwH8KxUbMsfrFz+7hhvuRX1goQAxfkwLk9d4lHphnnB/FmExvZlIIylUldwFWf/AEqFDFVxLh0wf9aW50Wm/mLGPUlgAeIJL3DUbasQJvBAXyEoJ/Azp8wf0i20dlkxZP1qn7X9HkkyWd82nMeVxAUyyY9C4p2ZFSqWzfjlVHUpuIrpMqdI8UpQmJ1a/mPqI2pmZfTx/wCZWZeVglFmBPSLThuCnomJVLQsLSaeE35uGjVcP7YgqHeJD02QabH4flF/heMy1qdSsuwX1tsevODyeKOEsMo7MhjcBj5rZkqGmVJCRXdIIvzjmA7MYlKmzJl6kZvZWV/cxvxcquDYgWbQtpEfE4SWoHOGQA5Ngep2jPUfhHPgYvFdlVgZlzkqCASopFz+XbevOJ3ZzslJnSM0wOpTgKCjTKSig6h4q+NcaM1SpaAEytQkNmYiqjcuBEHCcWmoSyZikgh2BZnegaNKMjTneyZM7MnDnMamoYWKW5hwXDwThvEu6E+WELmrmBNAM2UFJoq9QpRpyEV4xRQnMSSqYcoBJNH8Sj5UiTwpUxc5XcrCSFKUM5yi7s+tDYxlJ3TPXNp4lqvZAx/ZqemUZqpZCRdyHAOpDuIoVBjG54nj8WZakrmy1IIYhKpZCg+gFT5RkJvDVDQh7PHZW+54NIHKXYRMliB4XBG8S5cgx2ic5HEphwRBUStPnEiQgJLlObkSR50MbMk7EcXlrlpQMNLQw8ShVR6FqdamK4+I+ENsA5+dYmTgCl0ysrGpcke9ouuw2JyYgpOVlhqh7Rz/AEq0XvoDgOC4xSMiApCDVicj8yLnzidhexeQZ8TMShA0Sak7OQw93jTzuKAuiWnvFg6HwgjVarDpeH4fhZKgucrvFs4DeBP8grVtTHHqP9jfBFHheyUqYQoBUtA/OTnXzayB79I1EuWlKQhAAagApSHDkBv91vaEUAkkH38mvaOcpOXcqSQ7vDY+/wBtDkTSzGxPvtHUSyqljvZvT9Y4lTGtRYnQN7nqzUMZKEVOO7a/RjD5c09aW1gedquSN3p5/Zhi5LGmtW26UgA+d2rQ87dNz84dM6gv97RGSvQmtqepuKw7O5anoPQVoYAJLAq3qBdqnrDTNTtTprCmIGr05w0Br9XF/eAHmaNvaFAyuFCwZsDKyi5JsP7QkIY5jfnYAwkshlakV39T10h8+SDU7fCPpzvA0JP5lXJ8I3On1gqCLA+I3P6dIarwlyXUQwfQNYfWGoRlAAqTTru3kDEATIKJSedr+ZiFxDhcpSg6GV+ZFFcyd/SJfwJcsVE/beekMzMSQS71NxzS9iL+hgaToz2M7PFVMomv/SsNv+E0ijmcKXLLIUpJ/wC2qh9DQ+UegyUN4jqdq1pTrBJ+CTMR4wCK0VVr15GsRHZZfZgsDjlpOWqCNHyj/arwnyJiVjFmZm7/ADrJsxy5eiGY+0W87s4F+GWdWyr8SWHO6db7RTY7h82QFIBUhBDH8cvm35etIqe9aN3Bre/4ZnEyCWoWUac6iD4WQ7rVRAqSbED/ABErHzj3SEplsUggrSoqCqMC34Tf22iFiVrWBKV4AGoA1GcD5GOvN+TChjT1b+33Lns7g0zZU/EKUAwKZaApilKQS5DuQbf7jtFBicdKTJSiVnKyxWVAAAjRBBc1e8KSFVCWOWmxGsBkYZKiDMIASKAUzebNcmpjNK7s6Q5/pfkskdt5yZaZctKEBKQHCXUcoZy9PaL/ALMcU7+XNViEoUqUlwtSQ7EKZ/Ozbxm0pCPgQFA0AJ15kcn1iv4ulUpa0BwCxNXdqgHpBK2YyxUFXk9RRwwK4dlSB/0hUAF2QFN1uHjDYEJExBVVIIerUevtF/2S7QSxgRLWtQWCUhKA6mcl7EatWM7igAshIIS9MzO3PnHfEntM8Uyy41hx+8TMg8LgBqi1KxrOAcSlycKkTVAKr4brobZRUX1jHnis1SAnvSQKZBQAC1gAdY0/Z3hYnJTnlZEn8SUgZuhU6ja9Is18dmYvehvE+N94iZJ7tSUkO8xWQ0qDlNz0rWIfCOyc1SkKISlP+o3GoYF7cxGzxHC5YTlCQof6gVNpcvWl4b+4lABlzCn/AEq8aelTmT5HyjmppKkardskpkJQAkAAD8IDBuQ6QQpDaWvduUCSo5QFtmDgs7e9+h5xIQHSavX9GteOJsQ8Q0Y6mnp96xyWigbyOkDVox5a/dt4LModaCv3eBDglMaO9ruzXqW3hy2I18vlWHGZQM+39+lW9I4lnD0Bs2/62gDihQmr+/3eBoBCnAcEUbfpBVBictyNQ2u4FIHld63DtVjqW84AY4e1+WvPnBkrulmptfqesDSggZjUvX6bwRQ1AZ6n6/bwARqur1Oh0hmwDFjb/MBTMAdJL8tmtHTMYs9DblAHDJGzecKCgp69D/eFFtAyuRKar28It5tDkraqh4iaBvhGjuPt4GwbOR5kefX1h2UqJUWPlRm6A7xDQs5ALVUd31fkRBqAHO1T4bliQ4J0r9vDJUrPQ3sQ+ldfu0GnDTNZqu7XD1uSxpAAhMBqouxvoLBxqzRy7OCQLlvQXpBZiXZLWszVvSmsc7tKQa01JNOdW5tAoQzszAKZqO9dKvt9Y4nFscoyhWXwjN4WBrTW0GTIGQuB5jWnOmgHltEbDShnJCEpJDH/AFGjvyo77xASZTAOQLOBb5tBZYPeJTo1m30f9IJMl/ClL+E2G1H5NeFLTkCllhtdgLV5vApVY3s/h1roChWqkHJd2LWNHjMce4YqUtKc5mS1B8xG1GdAJ2u0bnuWVb4b15WathWOqlMSp7Elrimt/cRLZU6Z5GOBzp81SZRokPUsNqEipp7GJczgoQyJstTgfESpj0UDlEekqw7qAJS3xEn8I2Z77PDMThCvMjMpIDOoXrc1B0pXcxeTOkZpO2rPMp+ESCkJC0pdzlU7UPp1rEHEozy/EQVo2u2jxf8AarAfuxMtC1KdOYlWtTQNpQxR/CpywBGVXJ6p/WsdI+xllGT+K0D4XxFaJZQFEJJq1HtcipHK0Spa7Wip7lSCASz2r9In4eUpJfxFxePQppHl4WXvDZUsOuaTlFQm2cuzPs+wjc8L4pOm5CmSES9HVVrDKB6B6UvHmH70sBIdXhsDUCr0BG8TJfaCc63mF1gAkirJsA1tqRzl8iqFHsK3ylmLXbzLdI5n8KnNq+W4LvyjyyX2xnp7olSVCWnKE1b4SHUNTaOyu208S1od1KU+clyA3wgGgHSOfBmqPUUqcMXGv22scQQl77Ha1faPO0ftCm5iopDZSEgWzUqS7lq+sSk/tEWQl0Vf+JTTM7JD/k3hwZk35QnQjVuran0vHQQwBFnb5gCMTJ/aUkfFLLUFDo5d6VZOWm7xLw/7RJKgMwIBUAQdspJboWETgwasTQFsSCGcAEO16fOHTEFxsNdtvsxlpfbvDrSSoqQRpT8rsTzNPIRNT2xwjA561Dtag1u1aXsYnFiy8Tqxd/r16w1co6f29Iqh2ikZlDvEnK7vsNRpqC+0TpfFJSiMsxPj+Gt2LeHeukKYskJ2c+7cqw0TiwOm32A0DTiklIZTg08JerWh4OosKEbHbyiAaUvekDzkfE1OdPpd4RmkO7Mzs1fc7Qz99R+dO1x0PvABMh3A/qhQ0YxPI/fWFChozGUkEl+XnSm1DCM1hmIPIgX2etBClEqYEuEm7crcw7B+cGMxgynDEi29hq4/tFZokCYwIdLmzUalX3Iof8xwpSKNSgUX+Jg2laW0gRdwVZQBQkVKrig/SBz3U3I1Y6vt9YAlJUwzMSkm2z0PWgN9oSUBZZw2ahAqOh0H1hpVmLZipqEAU0oW3c3MGw6gAzkCx0Bq9yKXEQCmYhIUUB0qFwQQKm4JDHXUw9E0ALUaDqxU1QQxtA0odWZTgCoYuXL0ba0CxyDNSEgKCdcyTlLhrgOWpAHUY4KDV8VgS5Z7jKbUiwlY0kOp0JB1uToaGr/WIGCwGZTrJs6mLWNtKXoXiwmYdgR+AUABJfruQ1GoxgUJMU3iIrZvLprz2hiX+IihNuTCpr0+kPWgKGahuDVxQ/8A7aPCZwE3CbUqD9iAOYcgk0sAH0q/OotDsOjKomoOjGpr92hptlAZgTQ0v5nlD8OosS7tQW2s/pWIQBisKmZ8ctMzSrW5HZ4qFdiMMpyUKSCXIEwkFnZ/vWLqSo8g9Rzpp09LQ1SCmrOKWNfP1MKFmZxP7OpcxIJmKpRLtQAuQLPfUxN4X2HwskA5O8Ls66+iSG5xfYZTghVjvo9X+UDly15g0xhyAL7F+bXjVvsQDO7N4U1EmXZvgb1Zt7wyb2Lwp+GUAW/MpIvf4tossNKUHeZmcuAzt0Idq+XSDyUa1p5Uv5xBZnf+X+HKVfE+nj23vEBX7PpCqpWsehHk6RGxl1JBDBx560bQUGkRpiSg8nrTSx584Fsxsz9nAekwgc0vrqxEBH7OlE+GaH5pIO2ijtG9M25Z2uRbbU1sYYgAlqHNrWmof784tv2LPPZn7PZ5/Gg+avllPKI07sHiU2CVVbwqt6gR6VOzBm05/MtBFT6AUOpPJt7EvF5S9ks8q/8AhWL/AO0f9yffxfOATOzWJS4Mhfo7PZmj1b94a1uTv91eHzUsCz1829/OLzkWzx+dweem8man+lX0gKjMS1FDKaOCGNI9kQoClToC2nRutOUIzajpV/Ylh0hzZNHi6sZM8QzHxF1VvV7evrFhhe0s5EwTO8JISEkGoWBRleVH5CPTxKTV0g+QL7XFKw1fDZMwVlIa9ZYcijio9xFc/sNHmaO089EsS0zC2YKBrmSwIYHYvblEKZjDMm5lqSnOupNA6jVR5CPSsRwTCgKPcSmCSWyh20NK/ZjypahNmkhAHidKA+Vq+G77VeCafcvbaNMhBQMqcahhZszVrtHIz/ctRSyk7M7Qo7cEcubPShLygEAlquKgnR3rvCKqEEG9Qbn9Eio9ecAOIo6iwYMTqel70tBQCkMzK5E8zUt1Mec6A8wcNlOQkuXqbEeROkSgSEVCSCSrq92rQ3e8R5WGSrVnAObYasdKXEEnY0JAJV4Rcm16tzctbaIUfJRmmWGWzBgQToYnLVmKTVLNmCdADSg86mIfDZLjM9FJJd3Bqam7nzhyBU1WCHOZ6Kbz8ooDyVAAKAc7Go3uLCBEg6a+KtizNUWFa2O1IPIUEgoy1Z/N9BrVvsw1SfEHCmL1bcuHeu9/aJQJcuYEVd1KoHLaXHlCExSw1aljypf1B9YFOQE/zKDpe7/mPSnqYdhwAXIbcsxNKOddfWBAypyS9RQtuC2tPOGzVOtLfDelndv7wEhlF7EW/CzUoB7fSHTJ3iTUglTNqd4UAkwAeFRq4dzdquPOvIx3LQm2lLeWx0eOTpSQQw1c8z53tBlAhNC1mHP132gCOhbm1vmRQ+dIKpZAzE66UJPMChY7wLBuV16vcgaF9YHiUJKszkv7GpzaNblAD+9KQHupnNru3nYeUGkl8x0KQW83ZtK/OBqnpCi7JyhgauNOj25U3h/fMpJcc6V0FfrEKibKPgIJ+EVNB6t5GOSVllJu1iSL30qAOcckKcVd06nY1amnlApIOZRZ6W/QFqmlIEJMpNxV6XsaaRzFNdTlthXZqXF6RGmAG5ABqBZjQ1sdvCdokqljKC9BR9Ds9IpACZQYqeu1hzuzWjmQA5tlalx0qebiHzFOoBzla7gA0qNz6GG92AzZf5QaBrE+e4pADJ+HJOcO2z2cn4q7adIemb4crEHQM79K1q0OVMYEWeliX833/SBy3DsSKsSbuD5v7RCjTJdwXpdn8z0+UPcpSAGqw3p1u/WOplEoC0qcq+LYtrlNLQEghYdQCdA19K66xQcIHV0ijkbwUoSQ7dAQ9bjpZzHVSiHca0bZrn3hkyYkAOSNGA/RidoAEtTXodHqzm36wSYt3e4oAaV50asdmpZ+Zd7mnWOE6Emmu5rubjeIAMySDQivnrQj3iBK4RKQorlyUooTmR+IajKNOkWYYi5dtbnRtB7QEymU5Lki1+rMzRQRcRw5ClEqSkk3LJ/9YUGmYxiQSr/Z/aFEsWynkz6EEAsQHVbSj8t4eucdQ6gNCSDU2b/EAVNSkBILNUu9XBbzfSHynW2QFW7UsXpQmNAkqwqZicqvhWau9W0pRnGsNmJGVPhZGiWYDUli4LGsNnY2gaiQbCprzubfSCy5ZmEh1Bw4yizCmb23tADpKfCc5Syi4ILkJayRqaNR32pD5c4kEXaiVANsBR2LGGTZlASnKGZlCxYs+gtQ284dIKVMKODmzGtgQzjW3veADCwAV4kpsCL6+d6RJwssHfYk3L6nzfnEWdLOQqQuWVFOZquFFzUZdtrtA+EcQK0AqCkl6FTJf1ILDn7xE77FaaD4qZkDFSlJGpqbuwyizv8A3eHyZoI/E+YUqBbbUNEaROSrO7lQVcWpYMdCGOt4IhFAwD1dWpGtb/4ikCmeATq2gAvfWgP1jkpWYhVVW5NU3p78hvDSoqSoDwOGBAFz/azwXDSgLgEhq2qkM5a3lAEibMU6aE6OGN96732hmKelXSVWAta+9W0gs9BSpLBwKlmv0I166QOeoE3Zkk5XAvqWqP8AMAKVRRu2ps/JxZ/LSA4gZil6E1FdGv8ApDsPoHpYnQvz+sNxFQzknk1xRnG3LYRPJTk/AJUUlyMoqXLHlvuYIFtVP/lV9Q71I0flHUy1lgCGrU1Ygag6NA0pLgBTANRjU61dhX8N94iQJ6CcoDJZwQHL+RoM1zDyCVipy15F9HaGSZeZnPndmO2lNOccw5c3Du19tCH1u0VEOzZybhyXYm9RQihYH0goxQAIZwLkl9H00+UCYpJCikvZgQW0KgpxyeCYVKczlq7FgLv5gVtAA5c0l3bLZvqXs3TpCnKFSljT5DfyZ4aAQSxejvqa0JJoBS8KQolq0zNUuPSj/wB4EE4YBzQ2ABcs9TY662AjiQAouDU30FLkFtRDwKgAX5t0szj6wLGLYmhVRtgOl3DjbUwooZEwENlJc3AAb39hDFHdIf0DghoB34JBDaPR26mhiVkUmvnu776v5QACbiBR0luQdhd9xWnnDlFspe73v7aesBmAilCWLP631gsmWQXd6fitq+rDyiA6qdrlqHYium214GwIcWv9WOsLPVkuTqNKWZqtrEjE1d/rtZ6eUVEIsomtbFn1vW52/WDLkgm2tSx1G/20DlrIqbWGx0EPwlHSPhv0e7HXfrAEUYXkPMf3jsKb3gUcoDc1EH0hRDVmdmrCQwIYuVHn+EDzHl5xYST/AAwCkJLuBZgbZmNafYgv/wAUxFElCSKO6g+9yaD3giuys5QzFLLajLB1YAOWtGzJWLmAtKAcCrmu712eukFl4pUtzcAMRqCRrR01tFlhezc9vElIrQAhimo3va5g8zszMqyU1+Kor0DtS0Rpl0UOJ70MogA2L1YPQUoTah9LwbCTikAUBNakWFwdKPrvFlN7Nz1EJISAhwFZhU1HVma9iIers7OAGZKVtZ1PWtLUBF9aQoFWlTKZy2jFmBsoCxqPeJspITLKiAvM4AIcPew+kSV9nJ5URlQxf8SdLeogx4DPYDKmmy/eusWhZUoUko1CR4aun2oP8RLnpHhAJzaMKW6Mx3eJR7Pzi3hr/MG6nXSCq7PT1F1JSSCWZYYaWe/KFCytwk9RSpJSU+JglRd2DuGJPqYkIICgXcNtYP8AO3pE9fBZrH4QSK1AuT5m8V0/s9iqISlKktUki1S33vEoKhwxgmDOiqTRy+hIoDavzgsxRSEmhBFRWvRqfrtEfD9ncSgMhKOfiGt9Ymy+BTyahLgM+YEkNu9K1eLQIKGKyAxIAP8AannWFOlBidhdjyO3O/LWLCR2fnhRJCSwtmBfzPOCTeCziCWTeni9216dINCyuw2IJygfFqQaUaldw0JKyLOWLl6kUJILsWb5RYy+ArV4VJBTuFV3OtAY7N4DNUXKA/8ANsp3FW29IlCyHhSdBVrelRW+l4OuWwUVZqs1QbXd94mSeDTgskM2jq206O8R8ZwGcfwhQreYzU00VXdmaFCxqpzozqNA7tVhsS+p+kRJU1QmBKszXcjm/hNqOzRbYfgk0oYgF9yH6HcQlcBmN8KQdwdtveFEsrJ8oGdmUNX12oeflvBQnMxANN99G0ixxHBJhbwguA9dRq77QAcAmFiySrQlVX+nKLQK/ujZYu+uVj+VwKjmPeO96ASSVEksUjxcgbP5vE//AILNKqhLclA67H0h6Oz0yoZLaV9vUe8QFFKXMKlJUkZUlxlPPfe3+ItCPCdgHDknnrBp3ApzeEJpRncNYPzh0rgk0MwSKfmf7P1pChZVT0KW2U0Y2oeZ5M1RCWqyiWSOdD7hjBeIcMUlRMws4YJzOFXcgCtHDm0HwnCyoJIyeLwsVXIFQxq7OSL6xaFogpWXqQx+FrVqXO7+USZU8AKAB8P4bUNm0PtBV8Fmq8AIceJipLpD0I2BYisORwadfKkPQ+IG3Xf7tEpi0BlrJcqF6g0tqW5FvpEYzCDUjmbMdDQRYzOEzaJAlkjxZSoWJtrRxdrw3F8BWfFlTQV8Qpvryi0yWivmTZZJJyE6nMQ/P4oUGHAZpY91KUCKHMC40q9maFEoaNIpOZqxwq10qw5xyFHQgSVqSedf1jq0V5affWOwooGyl1NocW0sRrChRAdABoKEV36GscyucrMBChQA6WfP6/bw4p139IUKAOT7gG+nzrCBJGkKFEA/I7EQ5cwPu0dhRQC74c4bnLc/lChRCj5Ezr9IKFebwoUUgxBqXbpB1CpD84UKAFLJe0cU7QoUAJQcPtDUHWFCgBk5OrnypDk2e4hQogHTCwrDEit6vChRQVXGMGovMQlJWUZHV4kpGbM+Q0J/UCKuX2emeEhYlslkMSVJaSZQYPlucz3hQo6RyOK0YlhjPbD4XgE1MxK+9cpyv4lGgmLUpOjpIWzEUrWBo7PT2ymdWpDKUwUe7Y3qHQotX4ur8hQlnmY/x4ff8hF9nprzD3oBVQHMv/uKWMwrRiE5UsKXGkrGcHmzJmbvQLBgVZWHeZnDsSpKkvzB5QoUOtInRj2LTB4TJLQg1KUJSTvlSA/tHIUKObOv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364" name="AutoShape 4" descr="data:image/jpg;base64,/9j/4AAQSkZJRgABAQAAAQABAAD/2wCEAAkGBhQSERQTExQWFRUWGCEaGRgYGSIaGhgcGhgYGRgZFxsbHCYeGRsjGRoXHy8gIycpLCwsHB4xNTAqNScrLCkBCQoKDgwOGg8PGiocHCQsKSkpKSwpKSkpKSwsLCwpLCksLCksLSwpLCwpLCwsLCwpKSwpLCwpLCkpKSwpKSwpKf/AABEIALcBEwMBIgACEQEDEQH/xAAcAAABBQEBAQAAAAAAAAAAAAADAAIEBQYBBwj/xABCEAABAgQEAwYEAwcCBgIDAAABAhEAAyExBBJBUQVhcQYTIoGRoTKx0fBCUsEHFCNyguHxYpIVFzNTotIWRCSywv/EABkBAQEBAQEBAAAAAAAAAAAAAAABAgMEBf/EACkRAAICAgEEAQMEAwAAAAAAAAABAhEDIRITMUFRIgRhkTJxodEUI0L/2gAMAwEAAhEDEQA/APOUY9AScoKH96QHhcvvSQC35lflHLmbRAHD+sT+G4CikIUwbNMUSzAWSOZjpK0qEUrOzcR3as8qqUEpUncc9+vOKuWkrUpeg8R5AkAD3ET8TiO7SuUwAZ0HrcH5RXSMQyCh2zKDnYB9q3PtHCR6MTV7LjgWGMyehCFKLqJV+UgAuRY/DvEDFIyKUk6Ej0iJhcapCsyFFJ3BY+oifjUKmFCmLzEiu5HhUX6hzHBxfK/B7sMorG0nsjTcIVWIokKPmoJpvUiCYSYqUsFNTLU9bUOo2gU1OaYlKS7Bn0pUnpeJcuSFTQQU5VruRQPoX+kdvCOO2213LiX2mw2cD9xkqSX18TklmNmtRhFHw6f3c9M0pBY5sikuk38Kg40h+O4HMBUsJARUJIILsWJ3GpeK8y/EkWNX9/0jaPK/Zs8T2m76SMN3MrKtFaAF3zZ0KNjmFuojPYfgZC1AqLpSSGLF7izxBlYwE/xHPP6m40iy4DigqcxdgCUgbB8o3az+cRJJaRm3JjxMKsKsKUVZVoIJLnxJUC+1QIqYsinupmJlHVNP6VBQ9nis1jglTdH0nfBJ91pl3wtKkPlqpYygdCXJ2ESFpMpWceJQ+LXMNQNqaQPg2Lyy1qZ1KOVO5e4T5xx8q3XdVOSTdv7x3ifOl3K7G4pKlKKQwNv/ABP6GLbhYQEJUooTpmcODUhw7/YiqnSAskilTTTnELErIWRE4qTpm5agjfKxTgNMQQKfgoDoBnrETFTAuT3YWllLKphzitTlBINAzUA00qYl8L7PTJuHlqSZwSQ/hIIOjAGwDFqQRPY+YEqBUovQZkNl5gAMfOMJJdjk8aY/gGAkk/u0tWUzlZSstrQJCQpw5v15Rp5HYeXw4jEGcZcxIIcIJBzDLQZWtyvV4z/DcAMMhK+7mTJiFghSAErfM4LZWp1tF32n7aTsXLTLGHnyz+YANUMSUlWxMVMixqPYiSuBniE5WIlqPeJ/hkzCAMgSAFJShKiBTVi7xne03Y4SZ+deKkkFhlSVFb2ZsiQ3N/KLPsdxb/hc5ZKFzAtLKEuSz1cEqBI3pzh/GOOJxc5c0haEpDtMl5SKfgLJ0Fq+8Xkao0vHu2GCmYFWCw6pfweJKXTlyEKUMqg5LgVc6vHkqsEqYpWXRJJa7JDt8otZmIRNcIKy4YkJJNbuQDBsNgv3STOmEr8cvKnMlgCVJerC4BEaT8MlLwVWA48iXJKDJlrqanOFVF6LAp0iLxji8ucEplyEymqcpUSrrmUW8orMTigKZUkO7vXpeC8H7QKw00TZaU5h+aoaLSW0jp1snHjydEdSWiy4bipCZau8TM7x/ApCgG60e+xi7/5pTFBlYaQf9w/WM1xXinfzFTFBKSqrJDCgAoOgjnCWSTqcUv2YUuG4v+Da9iOI4cLIQJhKigqJy6EuXJtXrHu0zDYWegKWmUsXcsa+cfL/AATiCZaT4HJN3Y002iwONCiT/ES98swjya0bUZJ6WjnOXJ2+571N4Vh5bd3LkhiSHSkgE3IYX18zHnf7T+HOROCpIyISkpfKsupVQmrgHXmYzXD+FpmlIRiJyFG2ZRqepcP9tFjjexc9ZClTisi5UyiQ9AHoGrpEcvDCRjeK42dJmqlnFLGUCiFKyh0hTBlNR2hRskdn5oDZEFtaV9IUZ5/YcUHHB5TghLHen/8ATvGd45igmYqUi6kuVISNKVS40jXINvsxleP4dOHM1YNZm4dq2HnGrbLRnsQmWqUEhYdNPHQg+lIrVYTTPL/3CJPEJLp7xspNxvFbGh2Jg4ab55bWfM/yi/w+KBkJw5Mv+GFEnxPUvldhTfeKTDJ7tOYlioUGw/Mf09YjHFliND9tGHHkdYT6ey4QmXlmNlZI0Km+JI8VLV0fTnHeGdyVZVKly0K+IhRLUp4SKl4q8PMaVO55R/5P+kQnjXEddp3Rp8ZilhKJYWlSEK8Kh+JKmo+orbnFXipfhCwakVYW/QbQHAKKvCXKQ5I23I5xMmZ0oypPhWHfcHQbRHorXUTkvwU5iw4Nie5mZ1AtkWm2qpakg12JBiCk0IIrvtvE/AYiozKoETAH5oLD1aNnnJvFp/ikTr55YfmQMivlFZNLExOCe8wQ1MuYR5LDj3B9YqFRzUT2ZMlO15Sf9ms7NEJl96fiSSEPYGhf3irw+MJUpEwk5jc3c6+dxE7s/h+8lpBcSwSVNdRe3LSI3F8KCSU/En1I0MbR5pezuHSA6XdtfMxB4iE96G5P1/w0S8H8MQsb/wBUWHPepv8ALyjEX8mj0TX+tHrfZGT/APhSOaP1MXIwh0cecZ7gXH5MrCyEqmpcISCBUg5avtEqb22kpssndgf1hxfo8tot/wB2ULuY6mUqKOb25kg0K1dE092gEz9oCfwylHqQPrGuEn4JyRpjIJ0eArwY/L61HoYzX/MJYtKS3NT/AKQ4ftDP/ZT5KP0h0pE6iNHLwAD5UpD3YNBkyKMSCNQa+rxQYPt5LUWXLKH1BcDrQGL+RxGXMfK55sR8wIkotdzSkn2GHh8vWVLP9I+kQp3ZfCqqrDSnP+kfo0W4PWHFtmjNlM8rsPgz/wDXR5P+ioAv9nuCNO5botY/WNQw6R0JELBm5f7PcIAwQof1n6wUdh8IPwq81H6xoI4qVzi8n7JorsJ2dw8svLlpSRq1fU1iX+7jRUFMvnHMgepf2jPcqAGTz9oUEUgPrCicQUCEg6RkO0XDJnf94ussDwNuzMRoR+sapKH3pvpGe7XGZkQhCSQT8QFtK7U3jSZTEY1BY5S6Dp+U7dIj4WWkOtVQlmH5ibDpQkxNxEgy8yQBlOux5wHDqYKSUuFBk7hVgoAVJZw1q8o2WvJEmLK1EmpP3SJeD4aCpOdeVJ+KjqT/AEvX2gn7qMiMvhUosQb6Ac2JJ9IuMHwyUHSEpOW6lanZIb6RiUkj0YMMsjurKjiEjKFBKs6aeLKzszXqGdUQcCUiYkrTmSDUM7+QIJrzEXPEsKnLnQXSKEDTmOUM4VwWZilZZYSkIHiVYDr+Y39IsJaJnxVLeitlzyhZUBlBukGjG6ekS8NOclCktmYgDRwLeUegcL7F4YSS4E4EuV9A3hKTQVNH6xlD2fWZs5UmUpUtKsqcozBn6vZojkvJjGpqVxKDG4cofUK/F05aGAkOkNpfqT8maLziHCpwTl/d5oc5iShVNK02rAj2dUrECVLzZSR41JKQzAqV4tq05RYzT8ky46lobwGWVIno0Uhx1QQfk8VBT4m5xsJPDkYObIzzAXmkKRlAPdq8GYm9Q5Y0rSG4zh8kTJEpRWxmNNJWAlJSSCLOHABBJsYqls1KN40/WiPgZndyhKRUqObdhSp5UgE1PdqJIvc6vo8XuOOGlh5ASAAzh6ndzeM/MxBzHMAEn8Pzrvyhd7OI3DqdOlT9+UVuOP8AE+9SSIspSHCQh1EvRqipb2DxWLlKUskxnGrk6O+Z1jiW0uawHSCd7Fel4Ogx7kfPZLEyO54AkmD4c+IOM3Kz8nekUDwqHJMWYnIQAVYOmhKlsfOxhI4wlP8A9eWn+lyfNeb5Rnk/QogIL6Ru+BcZPdJStJBSGKl+EFrMTctGbHaFLgmQD1UQzfyANEo9sVCqJEpJ3Izf394xNOXgsWka3DcaSokMpx+UFQPMEBoP+9LJ8MtXVRCf1J9oxCu2uIOqB/T9TEjCdt5oPjShQ6N8vpHLpSOnNGy/iEXlp6gq/wDWOiStqqSf6D/7RCwmN78ZkzkbkITX/wAz7tEv/hSVPmK1fzKLegYRy7GrAz5mQ1XKB5uD6BR+UMk46YVACW6TdQdIHksB/KLDD4RKPhCU9Et8riC5OhhaFMGmUTWO9z0MdduUPCw8QDMp3hQTzhRRs8dxPbyas5ZKEo6+I/SH4ftSSMq1zB+YhCVDqKg3i24TN7kZUS5cwD8oyTf6gfiiZj+0MpMiapDImZSAFDKrNp/NcmJaPbLFPH3jr8mI4rND+CWpSHfvCMmajCmgirlY7u1haHzjV7aUN3Z6xqZWLCgKghVCdHb7pGY4pI7ucctNRyiRlbpo7fVYo8FkhK/ekqLnD4w4go/hSJeQvnJI6hRJJUddYLLQczBVMz0rmc1+kR+DSpiZZUruUS1F805nJ/0D4yOgaEriciU7KXOUfygS5Y6Agk+kRwd0kXF9RCCVtsDMS3fqylKcrMQ1bW6xH4TxJEpRVMliYFIYAlmO9usWGH4vJVKUqeO9WqiJdUplgPUkM5MVSMH3ylFLBgTlG2yd/nHRKls8+TJ1JfE1vZZSTIGXDgzEv484qq4OU7eGCYvHz5LlcsgXJADebRWYLs5PJaS6UNeZ4XOpy3Z+Ud4jw6dKCkrmylEgjKlfi8ktHKceTs9uD6nFhhxjqXl1aLOX2nnAAtNSOi2+kROM9sZi0ZCVGjFyaC9jR+sVknETkskkpb81D7xBViAqcVBmcnxO2+l4wsST7HbJ9TFxVavzRFWt11i44viAVJmAJV3iEku9wMqtfzA+sQ8VxFU0gr0DD3hpSpQCQCcumz1PQR6ors2fKyyXyina9knATQtRz/hDpAon0GvOIU3iAWSFhq6aQCaSkvbShuIPie6UQQWcelLK89RFemeVbRM4ZxFUsskjKytKOUKS9Kux6RERDJSmB5CDFLNUH9I1iik2zeaVxihAQ9JhuWJOFkpUfGsITqWKvQCPRZ5hiVwRJixUvDoDIlKmK1VMLDqEoPzMQjXT2Ye0ROw0dE9TNmUwsHpDm6mH4XCqWcqEqUdkgn5RNmcNUgeMpRyUfF/tAKh5iLaMuyFl6wfD4ZSzlSCdzoBuTYDrDVM9CT5N6RLwuCnTAyErUl7AEh+ejwYIq6EhwehcQbDYczFBCBmUSwG8avh/YAkAzZgQ9cqQ5HImz+RjW4XhkqWAEISlqOE18yBHKWZLts2oNlF2W7NmSCtZZZFgaAdQaxoAlngipbem8cI5v1+Qjyyk27Z2SpUMzaN/iOGrmsPDfY+bw9GUi9PeMgj5dY6kb1g2YaHXeGqmC7gQBEXIrTK38pPu8KDU3+/WFAGJnYDMBmYk2pUPzcEEcojz+GqVSkwH8KxUbMsfrFz+7hhvuRX1goQAxfkwLk9d4lHphnnB/FmExvZlIIylUldwFWf/AEqFDFVxLh0wf9aW50Wm/mLGPUlgAeIJL3DUbasQJvBAXyEoJ/Azp8wf0i20dlkxZP1qn7X9HkkyWd82nMeVxAUyyY9C4p2ZFSqWzfjlVHUpuIrpMqdI8UpQmJ1a/mPqI2pmZfTx/wCZWZeVglFmBPSLThuCnomJVLQsLSaeE35uGjVcP7YgqHeJD02QabH4flF/heMy1qdSsuwX1tsevODyeKOEsMo7MhjcBj5rZkqGmVJCRXdIIvzjmA7MYlKmzJl6kZvZWV/cxvxcquDYgWbQtpEfE4SWoHOGQA5Ngep2jPUfhHPgYvFdlVgZlzkqCASopFz+XbevOJ3ZzslJnSM0wOpTgKCjTKSig6h4q+NcaM1SpaAEytQkNmYiqjcuBEHCcWmoSyZikgh2BZnegaNKMjTneyZM7MnDnMamoYWKW5hwXDwThvEu6E+WELmrmBNAM2UFJoq9QpRpyEV4xRQnMSSqYcoBJNH8Sj5UiTwpUxc5XcrCSFKUM5yi7s+tDYxlJ3TPXNp4lqvZAx/ZqemUZqpZCRdyHAOpDuIoVBjG54nj8WZakrmy1IIYhKpZCg+gFT5RkJvDVDQh7PHZW+54NIHKXYRMliB4XBG8S5cgx2ic5HEphwRBUStPnEiQgJLlObkSR50MbMk7EcXlrlpQMNLQw8ShVR6FqdamK4+I+ENsA5+dYmTgCl0ysrGpcke9ouuw2JyYgpOVlhqh7Rz/AEq0XvoDgOC4xSMiApCDVicj8yLnzidhexeQZ8TMShA0Sak7OQw93jTzuKAuiWnvFg6HwgjVarDpeH4fhZKgucrvFs4DeBP8grVtTHHqP9jfBFHheyUqYQoBUtA/OTnXzayB79I1EuWlKQhAAagApSHDkBv91vaEUAkkH38mvaOcpOXcqSQ7vDY+/wBtDkTSzGxPvtHUSyqljvZvT9Y4lTGtRYnQN7nqzUMZKEVOO7a/RjD5c09aW1gedquSN3p5/Zhi5LGmtW26UgA+d2rQ87dNz84dM6gv97RGSvQmtqepuKw7O5anoPQVoYAJLAq3qBdqnrDTNTtTprCmIGr05w0Br9XF/eAHmaNvaFAyuFCwZsDKyi5JsP7QkIY5jfnYAwkshlakV39T10h8+SDU7fCPpzvA0JP5lXJ8I3On1gqCLA+I3P6dIarwlyXUQwfQNYfWGoRlAAqTTru3kDEATIKJSedr+ZiFxDhcpSg6GV+ZFFcyd/SJfwJcsVE/beekMzMSQS71NxzS9iL+hgaToz2M7PFVMomv/SsNv+E0ijmcKXLLIUpJ/wC2qh9DQ+UegyUN4jqdq1pTrBJ+CTMR4wCK0VVr15GsRHZZfZgsDjlpOWqCNHyj/arwnyJiVjFmZm7/ADrJsxy5eiGY+0W87s4F+GWdWyr8SWHO6db7RTY7h82QFIBUhBDH8cvm35etIqe9aN3Bre/4ZnEyCWoWUac6iD4WQ7rVRAqSbED/ABErHzj3SEplsUggrSoqCqMC34Tf22iFiVrWBKV4AGoA1GcD5GOvN+TChjT1b+33Lns7g0zZU/EKUAwKZaApilKQS5DuQbf7jtFBicdKTJSiVnKyxWVAAAjRBBc1e8KSFVCWOWmxGsBkYZKiDMIASKAUzebNcmpjNK7s6Q5/pfkskdt5yZaZctKEBKQHCXUcoZy9PaL/ALMcU7+XNViEoUqUlwtSQ7EKZ/Ozbxm0pCPgQFA0AJ15kcn1iv4ulUpa0BwCxNXdqgHpBK2YyxUFXk9RRwwK4dlSB/0hUAF2QFN1uHjDYEJExBVVIIerUevtF/2S7QSxgRLWtQWCUhKA6mcl7EatWM7igAshIIS9MzO3PnHfEntM8Uyy41hx+8TMg8LgBqi1KxrOAcSlycKkTVAKr4brobZRUX1jHnis1SAnvSQKZBQAC1gAdY0/Z3hYnJTnlZEn8SUgZuhU6ja9Is18dmYvehvE+N94iZJ7tSUkO8xWQ0qDlNz0rWIfCOyc1SkKISlP+o3GoYF7cxGzxHC5YTlCQof6gVNpcvWl4b+4lABlzCn/AEq8aelTmT5HyjmppKkardskpkJQAkAAD8IDBuQ6QQpDaWvduUCSo5QFtmDgs7e9+h5xIQHSavX9GteOJsQ8Q0Y6mnp96xyWigbyOkDVox5a/dt4LModaCv3eBDglMaO9ruzXqW3hy2I18vlWHGZQM+39+lW9I4lnD0Bs2/62gDihQmr+/3eBoBCnAcEUbfpBVBictyNQ2u4FIHld63DtVjqW84AY4e1+WvPnBkrulmptfqesDSggZjUvX6bwRQ1AZ6n6/bwARqur1Oh0hmwDFjb/MBTMAdJL8tmtHTMYs9DblAHDJGzecKCgp69D/eFFtAyuRKar28It5tDkraqh4iaBvhGjuPt4GwbOR5kefX1h2UqJUWPlRm6A7xDQs5ALVUd31fkRBqAHO1T4bliQ4J0r9vDJUrPQ3sQ+ldfu0GnDTNZqu7XD1uSxpAAhMBqouxvoLBxqzRy7OCQLlvQXpBZiXZLWszVvSmsc7tKQa01JNOdW5tAoQzszAKZqO9dKvt9Y4nFscoyhWXwjN4WBrTW0GTIGQuB5jWnOmgHltEbDShnJCEpJDH/AFGjvyo77xASZTAOQLOBb5tBZYPeJTo1m30f9IJMl/ClL+E2G1H5NeFLTkCllhtdgLV5vApVY3s/h1roChWqkHJd2LWNHjMce4YqUtKc5mS1B8xG1GdAJ2u0bnuWVb4b15WathWOqlMSp7Elrimt/cRLZU6Z5GOBzp81SZRokPUsNqEipp7GJczgoQyJstTgfESpj0UDlEekqw7qAJS3xEn8I2Z77PDMThCvMjMpIDOoXrc1B0pXcxeTOkZpO2rPMp+ESCkJC0pdzlU7UPp1rEHEozy/EQVo2u2jxf8AarAfuxMtC1KdOYlWtTQNpQxR/CpywBGVXJ6p/WsdI+xllGT+K0D4XxFaJZQFEJJq1HtcipHK0Spa7Wip7lSCASz2r9In4eUpJfxFxePQppHl4WXvDZUsOuaTlFQm2cuzPs+wjc8L4pOm5CmSES9HVVrDKB6B6UvHmH70sBIdXhsDUCr0BG8TJfaCc63mF1gAkirJsA1tqRzl8iqFHsK3ylmLXbzLdI5n8KnNq+W4LvyjyyX2xnp7olSVCWnKE1b4SHUNTaOyu208S1od1KU+clyA3wgGgHSOfBmqPUUqcMXGv22scQQl77Ha1faPO0ftCm5iopDZSEgWzUqS7lq+sSk/tEWQl0Vf+JTTM7JD/k3hwZk35QnQjVuran0vHQQwBFnb5gCMTJ/aUkfFLLUFDo5d6VZOWm7xLw/7RJKgMwIBUAQdspJboWETgwasTQFsSCGcAEO16fOHTEFxsNdtvsxlpfbvDrSSoqQRpT8rsTzNPIRNT2xwjA561Dtag1u1aXsYnFiy8Tqxd/r16w1co6f29Iqh2ikZlDvEnK7vsNRpqC+0TpfFJSiMsxPj+Gt2LeHeukKYskJ2c+7cqw0TiwOm32A0DTiklIZTg08JerWh4OosKEbHbyiAaUvekDzkfE1OdPpd4RmkO7Mzs1fc7Qz99R+dO1x0PvABMh3A/qhQ0YxPI/fWFChozGUkEl+XnSm1DCM1hmIPIgX2etBClEqYEuEm7crcw7B+cGMxgynDEi29hq4/tFZokCYwIdLmzUalX3Iof8xwpSKNSgUX+Jg2laW0gRdwVZQBQkVKrig/SBz3U3I1Y6vt9YAlJUwzMSkm2z0PWgN9oSUBZZw2ahAqOh0H1hpVmLZipqEAU0oW3c3MGw6gAzkCx0Bq9yKXEQCmYhIUUB0qFwQQKm4JDHXUw9E0ALUaDqxU1QQxtA0odWZTgCoYuXL0ba0CxyDNSEgKCdcyTlLhrgOWpAHUY4KDV8VgS5Z7jKbUiwlY0kOp0JB1uToaGr/WIGCwGZTrJs6mLWNtKXoXiwmYdgR+AUABJfruQ1GoxgUJMU3iIrZvLprz2hiX+IihNuTCpr0+kPWgKGahuDVxQ/8A7aPCZwE3CbUqD9iAOYcgk0sAH0q/OotDsOjKomoOjGpr92hptlAZgTQ0v5nlD8OosS7tQW2s/pWIQBisKmZ8ctMzSrW5HZ4qFdiMMpyUKSCXIEwkFnZ/vWLqSo8g9Rzpp09LQ1SCmrOKWNfP1MKFmZxP7OpcxIJmKpRLtQAuQLPfUxN4X2HwskA5O8Ls66+iSG5xfYZTghVjvo9X+UDly15g0xhyAL7F+bXjVvsQDO7N4U1EmXZvgb1Zt7wyb2Lwp+GUAW/MpIvf4tossNKUHeZmcuAzt0Idq+XSDyUa1p5Uv5xBZnf+X+HKVfE+nj23vEBX7PpCqpWsehHk6RGxl1JBDBx560bQUGkRpiSg8nrTSx584Fsxsz9nAekwgc0vrqxEBH7OlE+GaH5pIO2ijtG9M25Z2uRbbU1sYYgAlqHNrWmof784tv2LPPZn7PZ5/Gg+avllPKI07sHiU2CVVbwqt6gR6VOzBm05/MtBFT6AUOpPJt7EvF5S9ks8q/8AhWL/AO0f9yffxfOATOzWJS4Mhfo7PZmj1b94a1uTv91eHzUsCz1829/OLzkWzx+dweem8man+lX0gKjMS1FDKaOCGNI9kQoClToC2nRutOUIzajpV/Ylh0hzZNHi6sZM8QzHxF1VvV7evrFhhe0s5EwTO8JISEkGoWBRleVH5CPTxKTV0g+QL7XFKw1fDZMwVlIa9ZYcijio9xFc/sNHmaO089EsS0zC2YKBrmSwIYHYvblEKZjDMm5lqSnOupNA6jVR5CPSsRwTCgKPcSmCSWyh20NK/ZjypahNmkhAHidKA+Vq+G77VeCafcvbaNMhBQMqcahhZszVrtHIz/ctRSyk7M7Qo7cEcubPShLygEAlquKgnR3rvCKqEEG9Qbn9Eio9ecAOIo6iwYMTqel70tBQCkMzK5E8zUt1Mec6A8wcNlOQkuXqbEeROkSgSEVCSCSrq92rQ3e8R5WGSrVnAObYasdKXEEnY0JAJV4Rcm16tzctbaIUfJRmmWGWzBgQToYnLVmKTVLNmCdADSg86mIfDZLjM9FJJd3Bqam7nzhyBU1WCHOZ6Kbz8ooDyVAAKAc7Go3uLCBEg6a+KtizNUWFa2O1IPIUEgoy1Z/N9BrVvsw1SfEHCmL1bcuHeu9/aJQJcuYEVd1KoHLaXHlCExSw1aljypf1B9YFOQE/zKDpe7/mPSnqYdhwAXIbcsxNKOddfWBAypyS9RQtuC2tPOGzVOtLfDelndv7wEhlF7EW/CzUoB7fSHTJ3iTUglTNqd4UAkwAeFRq4dzdquPOvIx3LQm2lLeWx0eOTpSQQw1c8z53tBlAhNC1mHP132gCOhbm1vmRQ+dIKpZAzE66UJPMChY7wLBuV16vcgaF9YHiUJKszkv7GpzaNblAD+9KQHupnNru3nYeUGkl8x0KQW83ZtK/OBqnpCi7JyhgauNOj25U3h/fMpJcc6V0FfrEKibKPgIJ+EVNB6t5GOSVllJu1iSL30qAOcckKcVd06nY1amnlApIOZRZ6W/QFqmlIEJMpNxV6XsaaRzFNdTlthXZqXF6RGmAG5ABqBZjQ1sdvCdokqljKC9BR9Ds9IpACZQYqeu1hzuzWjmQA5tlalx0qebiHzFOoBzla7gA0qNz6GG92AzZf5QaBrE+e4pADJ+HJOcO2z2cn4q7adIemb4crEHQM79K1q0OVMYEWeliX833/SBy3DsSKsSbuD5v7RCjTJdwXpdn8z0+UPcpSAGqw3p1u/WOplEoC0qcq+LYtrlNLQEghYdQCdA19K66xQcIHV0ijkbwUoSQ7dAQ9bjpZzHVSiHca0bZrn3hkyYkAOSNGA/RidoAEtTXodHqzm36wSYt3e4oAaV50asdmpZ+Zd7mnWOE6Emmu5rubjeIAMySDQivnrQj3iBK4RKQorlyUooTmR+IajKNOkWYYi5dtbnRtB7QEymU5Lki1+rMzRQRcRw5ClEqSkk3LJ/9YUGmYxiQSr/Z/aFEsWynkz6EEAsQHVbSj8t4eucdQ6gNCSDU2b/EAVNSkBILNUu9XBbzfSHynW2QFW7UsXpQmNAkqwqZicqvhWau9W0pRnGsNmJGVPhZGiWYDUli4LGsNnY2gaiQbCprzubfSCy5ZmEh1Bw4yizCmb23tADpKfCc5Syi4ILkJayRqaNR32pD5c4kEXaiVANsBR2LGGTZlASnKGZlCxYs+gtQ284dIKVMKODmzGtgQzjW3veADCwAV4kpsCL6+d6RJwssHfYk3L6nzfnEWdLOQqQuWVFOZquFFzUZdtrtA+EcQK0AqCkl6FTJf1ILDn7xE77FaaD4qZkDFSlJGpqbuwyizv8A3eHyZoI/E+YUqBbbUNEaROSrO7lQVcWpYMdCGOt4IhFAwD1dWpGtb/4ikCmeATq2gAvfWgP1jkpWYhVVW5NU3p78hvDSoqSoDwOGBAFz/azwXDSgLgEhq2qkM5a3lAEibMU6aE6OGN96732hmKelXSVWAta+9W0gs9BSpLBwKlmv0I166QOeoE3Zkk5XAvqWqP8AMAKVRRu2ps/JxZ/LSA4gZil6E1FdGv8ApDsPoHpYnQvz+sNxFQzknk1xRnG3LYRPJTk/AJUUlyMoqXLHlvuYIFtVP/lV9Q71I0flHUy1lgCGrU1Ygag6NA0pLgBTANRjU61dhX8N94iQJ6CcoDJZwQHL+RoM1zDyCVipy15F9HaGSZeZnPndmO2lNOccw5c3Du19tCH1u0VEOzZybhyXYm9RQihYH0goxQAIZwLkl9H00+UCYpJCikvZgQW0KgpxyeCYVKczlq7FgLv5gVtAA5c0l3bLZvqXs3TpCnKFSljT5DfyZ4aAQSxejvqa0JJoBS8KQolq0zNUuPSj/wB4EE4YBzQ2ABcs9TY662AjiQAouDU30FLkFtRDwKgAX5t0szj6wLGLYmhVRtgOl3DjbUwooZEwENlJc3AAb39hDFHdIf0DghoB34JBDaPR26mhiVkUmvnu776v5QACbiBR0luQdhd9xWnnDlFspe73v7aesBmAilCWLP631gsmWQXd6fitq+rDyiA6qdrlqHYium214GwIcWv9WOsLPVkuTqNKWZqtrEjE1d/rtZ6eUVEIsomtbFn1vW52/WDLkgm2tSx1G/20DlrIqbWGx0EPwlHSPhv0e7HXfrAEUYXkPMf3jsKb3gUcoDc1EH0hRDVmdmrCQwIYuVHn+EDzHl5xYST/AAwCkJLuBZgbZmNafYgv/wAUxFElCSKO6g+9yaD3giuys5QzFLLajLB1YAOWtGzJWLmAtKAcCrmu712eukFl4pUtzcAMRqCRrR01tFlhezc9vElIrQAhimo3va5g8zszMqyU1+Kor0DtS0Rpl0UOJ70MogA2L1YPQUoTah9LwbCTikAUBNakWFwdKPrvFlN7Nz1EJISAhwFZhU1HVma9iIers7OAGZKVtZ1PWtLUBF9aQoFWlTKZy2jFmBsoCxqPeJspITLKiAvM4AIcPew+kSV9nJ5URlQxf8SdLeogx4DPYDKmmy/eusWhZUoUko1CR4aun2oP8RLnpHhAJzaMKW6Mx3eJR7Pzi3hr/MG6nXSCq7PT1F1JSSCWZYYaWe/KFCytwk9RSpJSU+JglRd2DuGJPqYkIICgXcNtYP8AO3pE9fBZrH4QSK1AuT5m8V0/s9iqISlKktUki1S33vEoKhwxgmDOiqTRy+hIoDavzgsxRSEmhBFRWvRqfrtEfD9ncSgMhKOfiGt9Ymy+BTyahLgM+YEkNu9K1eLQIKGKyAxIAP8AannWFOlBidhdjyO3O/LWLCR2fnhRJCSwtmBfzPOCTeCziCWTeni9216dINCyuw2IJygfFqQaUaldw0JKyLOWLl6kUJILsWb5RYy+ArV4VJBTuFV3OtAY7N4DNUXKA/8ANsp3FW29IlCyHhSdBVrelRW+l4OuWwUVZqs1QbXd94mSeDTgskM2jq206O8R8ZwGcfwhQreYzU00VXdmaFCxqpzozqNA7tVhsS+p+kRJU1QmBKszXcjm/hNqOzRbYfgk0oYgF9yH6HcQlcBmN8KQdwdtveFEsrJ8oGdmUNX12oeflvBQnMxANN99G0ixxHBJhbwguA9dRq77QAcAmFiySrQlVX+nKLQK/ujZYu+uVj+VwKjmPeO96ASSVEksUjxcgbP5vE//AILNKqhLclA67H0h6Oz0yoZLaV9vUe8QFFKXMKlJUkZUlxlPPfe3+ItCPCdgHDknnrBp3ApzeEJpRncNYPzh0rgk0MwSKfmf7P1pChZVT0KW2U0Y2oeZ5M1RCWqyiWSOdD7hjBeIcMUlRMws4YJzOFXcgCtHDm0HwnCyoJIyeLwsVXIFQxq7OSL6xaFogpWXqQx+FrVqXO7+USZU8AKAB8P4bUNm0PtBV8Fmq8AIceJipLpD0I2BYisORwadfKkPQ+IG3Xf7tEpi0BlrJcqF6g0tqW5FvpEYzCDUjmbMdDQRYzOEzaJAlkjxZSoWJtrRxdrw3F8BWfFlTQV8Qpvryi0yWivmTZZJJyE6nMQ/P4oUGHAZpY91KUCKHMC40q9maFEoaNIpOZqxwq10qw5xyFHQgSVqSedf1jq0V5affWOwooGyl1NocW0sRrChRAdABoKEV36GscyucrMBChQA6WfP6/bw4p139IUKAOT7gG+nzrCBJGkKFEA/I7EQ5cwPu0dhRQC74c4bnLc/lChRCj5Ezr9IKFebwoUUgxBqXbpB1CpD84UKAFLJe0cU7QoUAJQcPtDUHWFCgBk5OrnypDk2e4hQogHTCwrDEit6vChRQVXGMGovMQlJWUZHV4kpGbM+Q0J/UCKuX2emeEhYlslkMSVJaSZQYPlucz3hQo6RyOK0YlhjPbD4XgE1MxK+9cpyv4lGgmLUpOjpIWzEUrWBo7PT2ymdWpDKUwUe7Y3qHQotX4ur8hQlnmY/x4ff8hF9nprzD3oBVQHMv/uKWMwrRiE5UsKXGkrGcHmzJmbvQLBgVZWHeZnDsSpKkvzB5QoUOtInRj2LTB4TJLQg1KUJSTvlSA/tHIUKObOv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366" name="AutoShape 6" descr="data:image/jpg;base64,/9j/4AAQSkZJRgABAQAAAQABAAD/2wCEAAkGBhQSERQTExQWFRUWGCEaGRgYGSIaGhgcGhgYGRgZFxsbHCYeGRsjGRoXHy8gIycpLCwsHB4xNTAqNScrLCkBCQoKDgwOGg8PGiocHCQsKSkpKSwpKSkpKSwsLCwpLCksLCksLSwpLCwpLCwsLCwpKSwpLCwpLCkpKSwpKSwpKf/AABEIALcBEwMBIgACEQEDEQH/xAAcAAABBQEBAQAAAAAAAAAAAAADAAIEBQYBBwj/xABCEAABAgQEAwYEAwcCBgIDAAABAhEAAyExBBJBUQVhcQYTIoGRoTKx0fBCUsEHFCNyguHxYpIVFzNTotIWRCSywv/EABkBAQEBAQEBAAAAAAAAAAAAAAABAgMEBf/EACkRAAICAgEEAQMEAwAAAAAAAAABAhEDIRITMUFRIgRhkTJxodEUI0L/2gAMAwEAAhEDEQA/APOUY9AScoKH96QHhcvvSQC35lflHLmbRAHD+sT+G4CikIUwbNMUSzAWSOZjpK0qEUrOzcR3as8qqUEpUncc9+vOKuWkrUpeg8R5AkAD3ET8TiO7SuUwAZ0HrcH5RXSMQyCh2zKDnYB9q3PtHCR6MTV7LjgWGMyehCFKLqJV+UgAuRY/DvEDFIyKUk6Ej0iJhcapCsyFFJ3BY+oifjUKmFCmLzEiu5HhUX6hzHBxfK/B7sMorG0nsjTcIVWIokKPmoJpvUiCYSYqUsFNTLU9bUOo2gU1OaYlKS7Bn0pUnpeJcuSFTQQU5VruRQPoX+kdvCOO2213LiX2mw2cD9xkqSX18TklmNmtRhFHw6f3c9M0pBY5sikuk38Kg40h+O4HMBUsJARUJIILsWJ3GpeK8y/EkWNX9/0jaPK/Zs8T2m76SMN3MrKtFaAF3zZ0KNjmFuojPYfgZC1AqLpSSGLF7izxBlYwE/xHPP6m40iy4DigqcxdgCUgbB8o3az+cRJJaRm3JjxMKsKsKUVZVoIJLnxJUC+1QIqYsinupmJlHVNP6VBQ9nis1jglTdH0nfBJ91pl3wtKkPlqpYygdCXJ2ESFpMpWceJQ+LXMNQNqaQPg2Lyy1qZ1KOVO5e4T5xx8q3XdVOSTdv7x3ifOl3K7G4pKlKKQwNv/ABP6GLbhYQEJUooTpmcODUhw7/YiqnSAskilTTTnELErIWRE4qTpm5agjfKxTgNMQQKfgoDoBnrETFTAuT3YWllLKphzitTlBINAzUA00qYl8L7PTJuHlqSZwSQ/hIIOjAGwDFqQRPY+YEqBUovQZkNl5gAMfOMJJdjk8aY/gGAkk/u0tWUzlZSstrQJCQpw5v15Rp5HYeXw4jEGcZcxIIcIJBzDLQZWtyvV4z/DcAMMhK+7mTJiFghSAErfM4LZWp1tF32n7aTsXLTLGHnyz+YANUMSUlWxMVMixqPYiSuBniE5WIlqPeJ/hkzCAMgSAFJShKiBTVi7xne03Y4SZ+deKkkFhlSVFb2ZsiQ3N/KLPsdxb/hc5ZKFzAtLKEuSz1cEqBI3pzh/GOOJxc5c0haEpDtMl5SKfgLJ0Fq+8Xkao0vHu2GCmYFWCw6pfweJKXTlyEKUMqg5LgVc6vHkqsEqYpWXRJJa7JDt8otZmIRNcIKy4YkJJNbuQDBsNgv3STOmEr8cvKnMlgCVJerC4BEaT8MlLwVWA48iXJKDJlrqanOFVF6LAp0iLxji8ucEplyEymqcpUSrrmUW8orMTigKZUkO7vXpeC8H7QKw00TZaU5h+aoaLSW0jp1snHjydEdSWiy4bipCZau8TM7x/ApCgG60e+xi7/5pTFBlYaQf9w/WM1xXinfzFTFBKSqrJDCgAoOgjnCWSTqcUv2YUuG4v+Da9iOI4cLIQJhKigqJy6EuXJtXrHu0zDYWegKWmUsXcsa+cfL/AATiCZaT4HJN3Y002iwONCiT/ES98swjya0bUZJ6WjnOXJ2+571N4Vh5bd3LkhiSHSkgE3IYX18zHnf7T+HOROCpIyISkpfKsupVQmrgHXmYzXD+FpmlIRiJyFG2ZRqepcP9tFjjexc9ZClTisi5UyiQ9AHoGrpEcvDCRjeK42dJmqlnFLGUCiFKyh0hTBlNR2hRskdn5oDZEFtaV9IUZ5/YcUHHB5TghLHen/8ATvGd45igmYqUi6kuVISNKVS40jXINvsxleP4dOHM1YNZm4dq2HnGrbLRnsQmWqUEhYdNPHQg+lIrVYTTPL/3CJPEJLp7xspNxvFbGh2Jg4ab55bWfM/yi/w+KBkJw5Mv+GFEnxPUvldhTfeKTDJ7tOYlioUGw/Mf09YjHFliND9tGHHkdYT6ey4QmXlmNlZI0Km+JI8VLV0fTnHeGdyVZVKly0K+IhRLUp4SKl4q8PMaVO55R/5P+kQnjXEddp3Rp8ZilhKJYWlSEK8Kh+JKmo+orbnFXipfhCwakVYW/QbQHAKKvCXKQ5I23I5xMmZ0oypPhWHfcHQbRHorXUTkvwU5iw4Nie5mZ1AtkWm2qpakg12JBiCk0IIrvtvE/AYiozKoETAH5oLD1aNnnJvFp/ikTr55YfmQMivlFZNLExOCe8wQ1MuYR5LDj3B9YqFRzUT2ZMlO15Sf9ms7NEJl96fiSSEPYGhf3irw+MJUpEwk5jc3c6+dxE7s/h+8lpBcSwSVNdRe3LSI3F8KCSU/En1I0MbR5pezuHSA6XdtfMxB4iE96G5P1/w0S8H8MQsb/wBUWHPepv8ALyjEX8mj0TX+tHrfZGT/APhSOaP1MXIwh0cecZ7gXH5MrCyEqmpcISCBUg5avtEqb22kpssndgf1hxfo8tot/wB2ULuY6mUqKOb25kg0K1dE092gEz9oCfwylHqQPrGuEn4JyRpjIJ0eArwY/L61HoYzX/MJYtKS3NT/AKQ4ftDP/ZT5KP0h0pE6iNHLwAD5UpD3YNBkyKMSCNQa+rxQYPt5LUWXLKH1BcDrQGL+RxGXMfK55sR8wIkotdzSkn2GHh8vWVLP9I+kQp3ZfCqqrDSnP+kfo0W4PWHFtmjNlM8rsPgz/wDXR5P+ioAv9nuCNO5botY/WNQw6R0JELBm5f7PcIAwQof1n6wUdh8IPwq81H6xoI4qVzi8n7JorsJ2dw8svLlpSRq1fU1iX+7jRUFMvnHMgepf2jPcqAGTz9oUEUgPrCicQUCEg6RkO0XDJnf94ussDwNuzMRoR+sapKH3pvpGe7XGZkQhCSQT8QFtK7U3jSZTEY1BY5S6Dp+U7dIj4WWkOtVQlmH5ibDpQkxNxEgy8yQBlOux5wHDqYKSUuFBk7hVgoAVJZw1q8o2WvJEmLK1EmpP3SJeD4aCpOdeVJ+KjqT/AEvX2gn7qMiMvhUosQb6Ac2JJ9IuMHwyUHSEpOW6lanZIb6RiUkj0YMMsjurKjiEjKFBKs6aeLKzszXqGdUQcCUiYkrTmSDUM7+QIJrzEXPEsKnLnQXSKEDTmOUM4VwWZilZZYSkIHiVYDr+Y39IsJaJnxVLeitlzyhZUBlBukGjG6ekS8NOclCktmYgDRwLeUegcL7F4YSS4E4EuV9A3hKTQVNH6xlD2fWZs5UmUpUtKsqcozBn6vZojkvJjGpqVxKDG4cofUK/F05aGAkOkNpfqT8maLziHCpwTl/d5oc5iShVNK02rAj2dUrECVLzZSR41JKQzAqV4tq05RYzT8ky46lobwGWVIno0Uhx1QQfk8VBT4m5xsJPDkYObIzzAXmkKRlAPdq8GYm9Q5Y0rSG4zh8kTJEpRWxmNNJWAlJSSCLOHABBJsYqls1KN40/WiPgZndyhKRUqObdhSp5UgE1PdqJIvc6vo8XuOOGlh5ASAAzh6ndzeM/MxBzHMAEn8Pzrvyhd7OI3DqdOlT9+UVuOP8AE+9SSIspSHCQh1EvRqipb2DxWLlKUskxnGrk6O+Z1jiW0uawHSCd7Fel4Ogx7kfPZLEyO54AkmD4c+IOM3Kz8nekUDwqHJMWYnIQAVYOmhKlsfOxhI4wlP8A9eWn+lyfNeb5Rnk/QogIL6Ru+BcZPdJStJBSGKl+EFrMTctGbHaFLgmQD1UQzfyANEo9sVCqJEpJ3Izf394xNOXgsWka3DcaSokMpx+UFQPMEBoP+9LJ8MtXVRCf1J9oxCu2uIOqB/T9TEjCdt5oPjShQ6N8vpHLpSOnNGy/iEXlp6gq/wDWOiStqqSf6D/7RCwmN78ZkzkbkITX/wAz7tEv/hSVPmK1fzKLegYRy7GrAz5mQ1XKB5uD6BR+UMk46YVACW6TdQdIHksB/KLDD4RKPhCU9Et8riC5OhhaFMGmUTWO9z0MdduUPCw8QDMp3hQTzhRRs8dxPbyas5ZKEo6+I/SH4ftSSMq1zB+YhCVDqKg3i24TN7kZUS5cwD8oyTf6gfiiZj+0MpMiapDImZSAFDKrNp/NcmJaPbLFPH3jr8mI4rND+CWpSHfvCMmajCmgirlY7u1haHzjV7aUN3Z6xqZWLCgKghVCdHb7pGY4pI7ucctNRyiRlbpo7fVYo8FkhK/ekqLnD4w4go/hSJeQvnJI6hRJJUddYLLQczBVMz0rmc1+kR+DSpiZZUruUS1F805nJ/0D4yOgaEriciU7KXOUfygS5Y6Agk+kRwd0kXF9RCCVtsDMS3fqylKcrMQ1bW6xH4TxJEpRVMliYFIYAlmO9usWGH4vJVKUqeO9WqiJdUplgPUkM5MVSMH3ylFLBgTlG2yd/nHRKls8+TJ1JfE1vZZSTIGXDgzEv484qq4OU7eGCYvHz5LlcsgXJADebRWYLs5PJaS6UNeZ4XOpy3Z+Ud4jw6dKCkrmylEgjKlfi8ktHKceTs9uD6nFhhxjqXl1aLOX2nnAAtNSOi2+kROM9sZi0ZCVGjFyaC9jR+sVknETkskkpb81D7xBViAqcVBmcnxO2+l4wsST7HbJ9TFxVavzRFWt11i44viAVJmAJV3iEku9wMqtfzA+sQ8VxFU0gr0DD3hpSpQCQCcumz1PQR6ors2fKyyXyina9knATQtRz/hDpAon0GvOIU3iAWSFhq6aQCaSkvbShuIPie6UQQWcelLK89RFemeVbRM4ZxFUsskjKytKOUKS9Kux6RERDJSmB5CDFLNUH9I1iik2zeaVxihAQ9JhuWJOFkpUfGsITqWKvQCPRZ5hiVwRJixUvDoDIlKmK1VMLDqEoPzMQjXT2Ye0ROw0dE9TNmUwsHpDm6mH4XCqWcqEqUdkgn5RNmcNUgeMpRyUfF/tAKh5iLaMuyFl6wfD4ZSzlSCdzoBuTYDrDVM9CT5N6RLwuCnTAyErUl7AEh+ejwYIq6EhwehcQbDYczFBCBmUSwG8avh/YAkAzZgQ9cqQ5HImz+RjW4XhkqWAEISlqOE18yBHKWZLts2oNlF2W7NmSCtZZZFgaAdQaxoAlngipbem8cI5v1+Qjyyk27Z2SpUMzaN/iOGrmsPDfY+bw9GUi9PeMgj5dY6kb1g2YaHXeGqmC7gQBEXIrTK38pPu8KDU3+/WFAGJnYDMBmYk2pUPzcEEcojz+GqVSkwH8KxUbMsfrFz+7hhvuRX1goQAxfkwLk9d4lHphnnB/FmExvZlIIylUldwFWf/AEqFDFVxLh0wf9aW50Wm/mLGPUlgAeIJL3DUbasQJvBAXyEoJ/Azp8wf0i20dlkxZP1qn7X9HkkyWd82nMeVxAUyyY9C4p2ZFSqWzfjlVHUpuIrpMqdI8UpQmJ1a/mPqI2pmZfTx/wCZWZeVglFmBPSLThuCnomJVLQsLSaeE35uGjVcP7YgqHeJD02QabH4flF/heMy1qdSsuwX1tsevODyeKOEsMo7MhjcBj5rZkqGmVJCRXdIIvzjmA7MYlKmzJl6kZvZWV/cxvxcquDYgWbQtpEfE4SWoHOGQA5Ngep2jPUfhHPgYvFdlVgZlzkqCASopFz+XbevOJ3ZzslJnSM0wOpTgKCjTKSig6h4q+NcaM1SpaAEytQkNmYiqjcuBEHCcWmoSyZikgh2BZnegaNKMjTneyZM7MnDnMamoYWKW5hwXDwThvEu6E+WELmrmBNAM2UFJoq9QpRpyEV4xRQnMSSqYcoBJNH8Sj5UiTwpUxc5XcrCSFKUM5yi7s+tDYxlJ3TPXNp4lqvZAx/ZqemUZqpZCRdyHAOpDuIoVBjG54nj8WZakrmy1IIYhKpZCg+gFT5RkJvDVDQh7PHZW+54NIHKXYRMliB4XBG8S5cgx2ic5HEphwRBUStPnEiQgJLlObkSR50MbMk7EcXlrlpQMNLQw8ShVR6FqdamK4+I+ENsA5+dYmTgCl0ysrGpcke9ouuw2JyYgpOVlhqh7Rz/AEq0XvoDgOC4xSMiApCDVicj8yLnzidhexeQZ8TMShA0Sak7OQw93jTzuKAuiWnvFg6HwgjVarDpeH4fhZKgucrvFs4DeBP8grVtTHHqP9jfBFHheyUqYQoBUtA/OTnXzayB79I1EuWlKQhAAagApSHDkBv91vaEUAkkH38mvaOcpOXcqSQ7vDY+/wBtDkTSzGxPvtHUSyqljvZvT9Y4lTGtRYnQN7nqzUMZKEVOO7a/RjD5c09aW1gedquSN3p5/Zhi5LGmtW26UgA+d2rQ87dNz84dM6gv97RGSvQmtqepuKw7O5anoPQVoYAJLAq3qBdqnrDTNTtTprCmIGr05w0Br9XF/eAHmaNvaFAyuFCwZsDKyi5JsP7QkIY5jfnYAwkshlakV39T10h8+SDU7fCPpzvA0JP5lXJ8I3On1gqCLA+I3P6dIarwlyXUQwfQNYfWGoRlAAqTTru3kDEATIKJSedr+ZiFxDhcpSg6GV+ZFFcyd/SJfwJcsVE/beekMzMSQS71NxzS9iL+hgaToz2M7PFVMomv/SsNv+E0ijmcKXLLIUpJ/wC2qh9DQ+UegyUN4jqdq1pTrBJ+CTMR4wCK0VVr15GsRHZZfZgsDjlpOWqCNHyj/arwnyJiVjFmZm7/ADrJsxy5eiGY+0W87s4F+GWdWyr8SWHO6db7RTY7h82QFIBUhBDH8cvm35etIqe9aN3Bre/4ZnEyCWoWUac6iD4WQ7rVRAqSbED/ABErHzj3SEplsUggrSoqCqMC34Tf22iFiVrWBKV4AGoA1GcD5GOvN+TChjT1b+33Lns7g0zZU/EKUAwKZaApilKQS5DuQbf7jtFBicdKTJSiVnKyxWVAAAjRBBc1e8KSFVCWOWmxGsBkYZKiDMIASKAUzebNcmpjNK7s6Q5/pfkskdt5yZaZctKEBKQHCXUcoZy9PaL/ALMcU7+XNViEoUqUlwtSQ7EKZ/Ozbxm0pCPgQFA0AJ15kcn1iv4ulUpa0BwCxNXdqgHpBK2YyxUFXk9RRwwK4dlSB/0hUAF2QFN1uHjDYEJExBVVIIerUevtF/2S7QSxgRLWtQWCUhKA6mcl7EatWM7igAshIIS9MzO3PnHfEntM8Uyy41hx+8TMg8LgBqi1KxrOAcSlycKkTVAKr4brobZRUX1jHnis1SAnvSQKZBQAC1gAdY0/Z3hYnJTnlZEn8SUgZuhU6ja9Is18dmYvehvE+N94iZJ7tSUkO8xWQ0qDlNz0rWIfCOyc1SkKISlP+o3GoYF7cxGzxHC5YTlCQof6gVNpcvWl4b+4lABlzCn/AEq8aelTmT5HyjmppKkardskpkJQAkAAD8IDBuQ6QQpDaWvduUCSo5QFtmDgs7e9+h5xIQHSavX9GteOJsQ8Q0Y6mnp96xyWigbyOkDVox5a/dt4LModaCv3eBDglMaO9ruzXqW3hy2I18vlWHGZQM+39+lW9I4lnD0Bs2/62gDihQmr+/3eBoBCnAcEUbfpBVBictyNQ2u4FIHld63DtVjqW84AY4e1+WvPnBkrulmptfqesDSggZjUvX6bwRQ1AZ6n6/bwARqur1Oh0hmwDFjb/MBTMAdJL8tmtHTMYs9DblAHDJGzecKCgp69D/eFFtAyuRKar28It5tDkraqh4iaBvhGjuPt4GwbOR5kefX1h2UqJUWPlRm6A7xDQs5ALVUd31fkRBqAHO1T4bliQ4J0r9vDJUrPQ3sQ+ldfu0GnDTNZqu7XD1uSxpAAhMBqouxvoLBxqzRy7OCQLlvQXpBZiXZLWszVvSmsc7tKQa01JNOdW5tAoQzszAKZqO9dKvt9Y4nFscoyhWXwjN4WBrTW0GTIGQuB5jWnOmgHltEbDShnJCEpJDH/AFGjvyo77xASZTAOQLOBb5tBZYPeJTo1m30f9IJMl/ClL+E2G1H5NeFLTkCllhtdgLV5vApVY3s/h1roChWqkHJd2LWNHjMce4YqUtKc5mS1B8xG1GdAJ2u0bnuWVb4b15WathWOqlMSp7Elrimt/cRLZU6Z5GOBzp81SZRokPUsNqEipp7GJczgoQyJstTgfESpj0UDlEekqw7qAJS3xEn8I2Z77PDMThCvMjMpIDOoXrc1B0pXcxeTOkZpO2rPMp+ESCkJC0pdzlU7UPp1rEHEozy/EQVo2u2jxf8AarAfuxMtC1KdOYlWtTQNpQxR/CpywBGVXJ6p/WsdI+xllGT+K0D4XxFaJZQFEJJq1HtcipHK0Spa7Wip7lSCASz2r9In4eUpJfxFxePQppHl4WXvDZUsOuaTlFQm2cuzPs+wjc8L4pOm5CmSES9HVVrDKB6B6UvHmH70sBIdXhsDUCr0BG8TJfaCc63mF1gAkirJsA1tqRzl8iqFHsK3ylmLXbzLdI5n8KnNq+W4LvyjyyX2xnp7olSVCWnKE1b4SHUNTaOyu208S1od1KU+clyA3wgGgHSOfBmqPUUqcMXGv22scQQl77Ha1faPO0ftCm5iopDZSEgWzUqS7lq+sSk/tEWQl0Vf+JTTM7JD/k3hwZk35QnQjVuran0vHQQwBFnb5gCMTJ/aUkfFLLUFDo5d6VZOWm7xLw/7RJKgMwIBUAQdspJboWETgwasTQFsSCGcAEO16fOHTEFxsNdtvsxlpfbvDrSSoqQRpT8rsTzNPIRNT2xwjA561Dtag1u1aXsYnFiy8Tqxd/r16w1co6f29Iqh2ikZlDvEnK7vsNRpqC+0TpfFJSiMsxPj+Gt2LeHeukKYskJ2c+7cqw0TiwOm32A0DTiklIZTg08JerWh4OosKEbHbyiAaUvekDzkfE1OdPpd4RmkO7Mzs1fc7Qz99R+dO1x0PvABMh3A/qhQ0YxPI/fWFChozGUkEl+XnSm1DCM1hmIPIgX2etBClEqYEuEm7crcw7B+cGMxgynDEi29hq4/tFZokCYwIdLmzUalX3Iof8xwpSKNSgUX+Jg2laW0gRdwVZQBQkVKrig/SBz3U3I1Y6vt9YAlJUwzMSkm2z0PWgN9oSUBZZw2ahAqOh0H1hpVmLZipqEAU0oW3c3MGw6gAzkCx0Bq9yKXEQCmYhIUUB0qFwQQKm4JDHXUw9E0ALUaDqxU1QQxtA0odWZTgCoYuXL0ba0CxyDNSEgKCdcyTlLhrgOWpAHUY4KDV8VgS5Z7jKbUiwlY0kOp0JB1uToaGr/WIGCwGZTrJs6mLWNtKXoXiwmYdgR+AUABJfruQ1GoxgUJMU3iIrZvLprz2hiX+IihNuTCpr0+kPWgKGahuDVxQ/8A7aPCZwE3CbUqD9iAOYcgk0sAH0q/OotDsOjKomoOjGpr92hptlAZgTQ0v5nlD8OosS7tQW2s/pWIQBisKmZ8ctMzSrW5HZ4qFdiMMpyUKSCXIEwkFnZ/vWLqSo8g9Rzpp09LQ1SCmrOKWNfP1MKFmZxP7OpcxIJmKpRLtQAuQLPfUxN4X2HwskA5O8Ls66+iSG5xfYZTghVjvo9X+UDly15g0xhyAL7F+bXjVvsQDO7N4U1EmXZvgb1Zt7wyb2Lwp+GUAW/MpIvf4tossNKUHeZmcuAzt0Idq+XSDyUa1p5Uv5xBZnf+X+HKVfE+nj23vEBX7PpCqpWsehHk6RGxl1JBDBx560bQUGkRpiSg8nrTSx584Fsxsz9nAekwgc0vrqxEBH7OlE+GaH5pIO2ijtG9M25Z2uRbbU1sYYgAlqHNrWmof784tv2LPPZn7PZ5/Gg+avllPKI07sHiU2CVVbwqt6gR6VOzBm05/MtBFT6AUOpPJt7EvF5S9ks8q/8AhWL/AO0f9yffxfOATOzWJS4Mhfo7PZmj1b94a1uTv91eHzUsCz1829/OLzkWzx+dweem8man+lX0gKjMS1FDKaOCGNI9kQoClToC2nRutOUIzajpV/Ylh0hzZNHi6sZM8QzHxF1VvV7evrFhhe0s5EwTO8JISEkGoWBRleVH5CPTxKTV0g+QL7XFKw1fDZMwVlIa9ZYcijio9xFc/sNHmaO089EsS0zC2YKBrmSwIYHYvblEKZjDMm5lqSnOupNA6jVR5CPSsRwTCgKPcSmCSWyh20NK/ZjypahNmkhAHidKA+Vq+G77VeCafcvbaNMhBQMqcahhZszVrtHIz/ctRSyk7M7Qo7cEcubPShLygEAlquKgnR3rvCKqEEG9Qbn9Eio9ecAOIo6iwYMTqel70tBQCkMzK5E8zUt1Mec6A8wcNlOQkuXqbEeROkSgSEVCSCSrq92rQ3e8R5WGSrVnAObYasdKXEEnY0JAJV4Rcm16tzctbaIUfJRmmWGWzBgQToYnLVmKTVLNmCdADSg86mIfDZLjM9FJJd3Bqam7nzhyBU1WCHOZ6Kbz8ooDyVAAKAc7Go3uLCBEg6a+KtizNUWFa2O1IPIUEgoy1Z/N9BrVvsw1SfEHCmL1bcuHeu9/aJQJcuYEVd1KoHLaXHlCExSw1aljypf1B9YFOQE/zKDpe7/mPSnqYdhwAXIbcsxNKOddfWBAypyS9RQtuC2tPOGzVOtLfDelndv7wEhlF7EW/CzUoB7fSHTJ3iTUglTNqd4UAkwAeFRq4dzdquPOvIx3LQm2lLeWx0eOTpSQQw1c8z53tBlAhNC1mHP132gCOhbm1vmRQ+dIKpZAzE66UJPMChY7wLBuV16vcgaF9YHiUJKszkv7GpzaNblAD+9KQHupnNru3nYeUGkl8x0KQW83ZtK/OBqnpCi7JyhgauNOj25U3h/fMpJcc6V0FfrEKibKPgIJ+EVNB6t5GOSVllJu1iSL30qAOcckKcVd06nY1amnlApIOZRZ6W/QFqmlIEJMpNxV6XsaaRzFNdTlthXZqXF6RGmAG5ABqBZjQ1sdvCdokqljKC9BR9Ds9IpACZQYqeu1hzuzWjmQA5tlalx0qebiHzFOoBzla7gA0qNz6GG92AzZf5QaBrE+e4pADJ+HJOcO2z2cn4q7adIemb4crEHQM79K1q0OVMYEWeliX833/SBy3DsSKsSbuD5v7RCjTJdwXpdn8z0+UPcpSAGqw3p1u/WOplEoC0qcq+LYtrlNLQEghYdQCdA19K66xQcIHV0ijkbwUoSQ7dAQ9bjpZzHVSiHca0bZrn3hkyYkAOSNGA/RidoAEtTXodHqzm36wSYt3e4oAaV50asdmpZ+Zd7mnWOE6Emmu5rubjeIAMySDQivnrQj3iBK4RKQorlyUooTmR+IajKNOkWYYi5dtbnRtB7QEymU5Lki1+rMzRQRcRw5ClEqSkk3LJ/9YUGmYxiQSr/Z/aFEsWynkz6EEAsQHVbSj8t4eucdQ6gNCSDU2b/EAVNSkBILNUu9XBbzfSHynW2QFW7UsXpQmNAkqwqZicqvhWau9W0pRnGsNmJGVPhZGiWYDUli4LGsNnY2gaiQbCprzubfSCy5ZmEh1Bw4yizCmb23tADpKfCc5Syi4ILkJayRqaNR32pD5c4kEXaiVANsBR2LGGTZlASnKGZlCxYs+gtQ284dIKVMKODmzGtgQzjW3veADCwAV4kpsCL6+d6RJwssHfYk3L6nzfnEWdLOQqQuWVFOZquFFzUZdtrtA+EcQK0AqCkl6FTJf1ILDn7xE77FaaD4qZkDFSlJGpqbuwyizv8A3eHyZoI/E+YUqBbbUNEaROSrO7lQVcWpYMdCGOt4IhFAwD1dWpGtb/4ikCmeATq2gAvfWgP1jkpWYhVVW5NU3p78hvDSoqSoDwOGBAFz/azwXDSgLgEhq2qkM5a3lAEibMU6aE6OGN96732hmKelXSVWAta+9W0gs9BSpLBwKlmv0I166QOeoE3Zkk5XAvqWqP8AMAKVRRu2ps/JxZ/LSA4gZil6E1FdGv8ApDsPoHpYnQvz+sNxFQzknk1xRnG3LYRPJTk/AJUUlyMoqXLHlvuYIFtVP/lV9Q71I0flHUy1lgCGrU1Ygag6NA0pLgBTANRjU61dhX8N94iQJ6CcoDJZwQHL+RoM1zDyCVipy15F9HaGSZeZnPndmO2lNOccw5c3Du19tCH1u0VEOzZybhyXYm9RQihYH0goxQAIZwLkl9H00+UCYpJCikvZgQW0KgpxyeCYVKczlq7FgLv5gVtAA5c0l3bLZvqXs3TpCnKFSljT5DfyZ4aAQSxejvqa0JJoBS8KQolq0zNUuPSj/wB4EE4YBzQ2ABcs9TY662AjiQAouDU30FLkFtRDwKgAX5t0szj6wLGLYmhVRtgOl3DjbUwooZEwENlJc3AAb39hDFHdIf0DghoB34JBDaPR26mhiVkUmvnu776v5QACbiBR0luQdhd9xWnnDlFspe73v7aesBmAilCWLP631gsmWQXd6fitq+rDyiA6qdrlqHYium214GwIcWv9WOsLPVkuTqNKWZqtrEjE1d/rtZ6eUVEIsomtbFn1vW52/WDLkgm2tSx1G/20DlrIqbWGx0EPwlHSPhv0e7HXfrAEUYXkPMf3jsKb3gUcoDc1EH0hRDVmdmrCQwIYuVHn+EDzHl5xYST/AAwCkJLuBZgbZmNafYgv/wAUxFElCSKO6g+9yaD3giuys5QzFLLajLB1YAOWtGzJWLmAtKAcCrmu712eukFl4pUtzcAMRqCRrR01tFlhezc9vElIrQAhimo3va5g8zszMqyU1+Kor0DtS0Rpl0UOJ70MogA2L1YPQUoTah9LwbCTikAUBNakWFwdKPrvFlN7Nz1EJISAhwFZhU1HVma9iIers7OAGZKVtZ1PWtLUBF9aQoFWlTKZy2jFmBsoCxqPeJspITLKiAvM4AIcPew+kSV9nJ5URlQxf8SdLeogx4DPYDKmmy/eusWhZUoUko1CR4aun2oP8RLnpHhAJzaMKW6Mx3eJR7Pzi3hr/MG6nXSCq7PT1F1JSSCWZYYaWe/KFCytwk9RSpJSU+JglRd2DuGJPqYkIICgXcNtYP8AO3pE9fBZrH4QSK1AuT5m8V0/s9iqISlKktUki1S33vEoKhwxgmDOiqTRy+hIoDavzgsxRSEmhBFRWvRqfrtEfD9ncSgMhKOfiGt9Ymy+BTyahLgM+YEkNu9K1eLQIKGKyAxIAP8AannWFOlBidhdjyO3O/LWLCR2fnhRJCSwtmBfzPOCTeCziCWTeni9216dINCyuw2IJygfFqQaUaldw0JKyLOWLl6kUJILsWb5RYy+ArV4VJBTuFV3OtAY7N4DNUXKA/8ANsp3FW29IlCyHhSdBVrelRW+l4OuWwUVZqs1QbXd94mSeDTgskM2jq206O8R8ZwGcfwhQreYzU00VXdmaFCxqpzozqNA7tVhsS+p+kRJU1QmBKszXcjm/hNqOzRbYfgk0oYgF9yH6HcQlcBmN8KQdwdtveFEsrJ8oGdmUNX12oeflvBQnMxANN99G0ixxHBJhbwguA9dRq77QAcAmFiySrQlVX+nKLQK/ujZYu+uVj+VwKjmPeO96ASSVEksUjxcgbP5vE//AILNKqhLclA67H0h6Oz0yoZLaV9vUe8QFFKXMKlJUkZUlxlPPfe3+ItCPCdgHDknnrBp3ApzeEJpRncNYPzh0rgk0MwSKfmf7P1pChZVT0KW2U0Y2oeZ5M1RCWqyiWSOdD7hjBeIcMUlRMws4YJzOFXcgCtHDm0HwnCyoJIyeLwsVXIFQxq7OSL6xaFogpWXqQx+FrVqXO7+USZU8AKAB8P4bUNm0PtBV8Fmq8AIceJipLpD0I2BYisORwadfKkPQ+IG3Xf7tEpi0BlrJcqF6g0tqW5FvpEYzCDUjmbMdDQRYzOEzaJAlkjxZSoWJtrRxdrw3F8BWfFlTQV8Qpvryi0yWivmTZZJJyE6nMQ/P4oUGHAZpY91KUCKHMC40q9maFEoaNIpOZqxwq10qw5xyFHQgSVqSedf1jq0V5affWOwooGyl1NocW0sRrChRAdABoKEV36GscyucrMBChQA6WfP6/bw4p139IUKAOT7gG+nzrCBJGkKFEA/I7EQ5cwPu0dhRQC74c4bnLc/lChRCj5Ezr9IKFebwoUUgxBqXbpB1CpD84UKAFLJe0cU7QoUAJQcPtDUHWFCgBk5OrnypDk2e4hQogHTCwrDEit6vChRQVXGMGovMQlJWUZHV4kpGbM+Q0J/UCKuX2emeEhYlslkMSVJaSZQYPlucz3hQo6RyOK0YlhjPbD4XgE1MxK+9cpyv4lGgmLUpOjpIWzEUrWBo7PT2ymdWpDKUwUe7Y3qHQotX4ur8hQlnmY/x4ff8hF9nprzD3oBVQHMv/uKWMwrRiE5UsKXGkrGcHmzJmbvQLBgVZWHeZnDsSpKkvzB5QoUOtInRj2LTB4TJLQg1KUJSTvlSA/tHIUKObOv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368" name="AutoShape 8" descr="data:image/jpg;base64,/9j/4AAQSkZJRgABAQAAAQABAAD/2wCEAAkGBhQSERQTExQWFRUWGCEaGRgYGSIaGhgcGhgYGRgZFxsbHCYeGRsjGRoXHy8gIycpLCwsHB4xNTAqNScrLCkBCQoKDgwOGg8PGiocHCQsKSkpKSwpKSkpKSwsLCwpLCksLCksLSwpLCwpLCwsLCwpKSwpLCwpLCkpKSwpKSwpKf/AABEIALcBEwMBIgACEQEDEQH/xAAcAAABBQEBAQAAAAAAAAAAAAADAAIEBQYBBwj/xABCEAABAgQEAwYEAwcCBgIDAAABAhEAAyExBBJBUQVhcQYTIoGRoTKx0fBCUsEHFCNyguHxYpIVFzNTotIWRCSywv/EABkBAQEBAQEBAAAAAAAAAAAAAAABAgMEBf/EACkRAAICAgEEAQMEAwAAAAAAAAABAhEDIRITMUFRIgRhkTJxodEUI0L/2gAMAwEAAhEDEQA/APOUY9AScoKH96QHhcvvSQC35lflHLmbRAHD+sT+G4CikIUwbNMUSzAWSOZjpK0qEUrOzcR3as8qqUEpUncc9+vOKuWkrUpeg8R5AkAD3ET8TiO7SuUwAZ0HrcH5RXSMQyCh2zKDnYB9q3PtHCR6MTV7LjgWGMyehCFKLqJV+UgAuRY/DvEDFIyKUk6Ej0iJhcapCsyFFJ3BY+oifjUKmFCmLzEiu5HhUX6hzHBxfK/B7sMorG0nsjTcIVWIokKPmoJpvUiCYSYqUsFNTLU9bUOo2gU1OaYlKS7Bn0pUnpeJcuSFTQQU5VruRQPoX+kdvCOO2213LiX2mw2cD9xkqSX18TklmNmtRhFHw6f3c9M0pBY5sikuk38Kg40h+O4HMBUsJARUJIILsWJ3GpeK8y/EkWNX9/0jaPK/Zs8T2m76SMN3MrKtFaAF3zZ0KNjmFuojPYfgZC1AqLpSSGLF7izxBlYwE/xHPP6m40iy4DigqcxdgCUgbB8o3az+cRJJaRm3JjxMKsKsKUVZVoIJLnxJUC+1QIqYsinupmJlHVNP6VBQ9nis1jglTdH0nfBJ91pl3wtKkPlqpYygdCXJ2ESFpMpWceJQ+LXMNQNqaQPg2Lyy1qZ1KOVO5e4T5xx8q3XdVOSTdv7x3ifOl3K7G4pKlKKQwNv/ABP6GLbhYQEJUooTpmcODUhw7/YiqnSAskilTTTnELErIWRE4qTpm5agjfKxTgNMQQKfgoDoBnrETFTAuT3YWllLKphzitTlBINAzUA00qYl8L7PTJuHlqSZwSQ/hIIOjAGwDFqQRPY+YEqBUovQZkNl5gAMfOMJJdjk8aY/gGAkk/u0tWUzlZSstrQJCQpw5v15Rp5HYeXw4jEGcZcxIIcIJBzDLQZWtyvV4z/DcAMMhK+7mTJiFghSAErfM4LZWp1tF32n7aTsXLTLGHnyz+YANUMSUlWxMVMixqPYiSuBniE5WIlqPeJ/hkzCAMgSAFJShKiBTVi7xne03Y4SZ+deKkkFhlSVFb2ZsiQ3N/KLPsdxb/hc5ZKFzAtLKEuSz1cEqBI3pzh/GOOJxc5c0haEpDtMl5SKfgLJ0Fq+8Xkao0vHu2GCmYFWCw6pfweJKXTlyEKUMqg5LgVc6vHkqsEqYpWXRJJa7JDt8otZmIRNcIKy4YkJJNbuQDBsNgv3STOmEr8cvKnMlgCVJerC4BEaT8MlLwVWA48iXJKDJlrqanOFVF6LAp0iLxji8ucEplyEymqcpUSrrmUW8orMTigKZUkO7vXpeC8H7QKw00TZaU5h+aoaLSW0jp1snHjydEdSWiy4bipCZau8TM7x/ApCgG60e+xi7/5pTFBlYaQf9w/WM1xXinfzFTFBKSqrJDCgAoOgjnCWSTqcUv2YUuG4v+Da9iOI4cLIQJhKigqJy6EuXJtXrHu0zDYWegKWmUsXcsa+cfL/AATiCZaT4HJN3Y002iwONCiT/ES98swjya0bUZJ6WjnOXJ2+571N4Vh5bd3LkhiSHSkgE3IYX18zHnf7T+HOROCpIyISkpfKsupVQmrgHXmYzXD+FpmlIRiJyFG2ZRqepcP9tFjjexc9ZClTisi5UyiQ9AHoGrpEcvDCRjeK42dJmqlnFLGUCiFKyh0hTBlNR2hRskdn5oDZEFtaV9IUZ5/YcUHHB5TghLHen/8ATvGd45igmYqUi6kuVISNKVS40jXINvsxleP4dOHM1YNZm4dq2HnGrbLRnsQmWqUEhYdNPHQg+lIrVYTTPL/3CJPEJLp7xspNxvFbGh2Jg4ab55bWfM/yi/w+KBkJw5Mv+GFEnxPUvldhTfeKTDJ7tOYlioUGw/Mf09YjHFliND9tGHHkdYT6ey4QmXlmNlZI0Km+JI8VLV0fTnHeGdyVZVKly0K+IhRLUp4SKl4q8PMaVO55R/5P+kQnjXEddp3Rp8ZilhKJYWlSEK8Kh+JKmo+orbnFXipfhCwakVYW/QbQHAKKvCXKQ5I23I5xMmZ0oypPhWHfcHQbRHorXUTkvwU5iw4Nie5mZ1AtkWm2qpakg12JBiCk0IIrvtvE/AYiozKoETAH5oLD1aNnnJvFp/ikTr55YfmQMivlFZNLExOCe8wQ1MuYR5LDj3B9YqFRzUT2ZMlO15Sf9ms7NEJl96fiSSEPYGhf3irw+MJUpEwk5jc3c6+dxE7s/h+8lpBcSwSVNdRe3LSI3F8KCSU/En1I0MbR5pezuHSA6XdtfMxB4iE96G5P1/w0S8H8MQsb/wBUWHPepv8ALyjEX8mj0TX+tHrfZGT/APhSOaP1MXIwh0cecZ7gXH5MrCyEqmpcISCBUg5avtEqb22kpssndgf1hxfo8tot/wB2ULuY6mUqKOb25kg0K1dE092gEz9oCfwylHqQPrGuEn4JyRpjIJ0eArwY/L61HoYzX/MJYtKS3NT/AKQ4ftDP/ZT5KP0h0pE6iNHLwAD5UpD3YNBkyKMSCNQa+rxQYPt5LUWXLKH1BcDrQGL+RxGXMfK55sR8wIkotdzSkn2GHh8vWVLP9I+kQp3ZfCqqrDSnP+kfo0W4PWHFtmjNlM8rsPgz/wDXR5P+ioAv9nuCNO5botY/WNQw6R0JELBm5f7PcIAwQof1n6wUdh8IPwq81H6xoI4qVzi8n7JorsJ2dw8svLlpSRq1fU1iX+7jRUFMvnHMgepf2jPcqAGTz9oUEUgPrCicQUCEg6RkO0XDJnf94ussDwNuzMRoR+sapKH3pvpGe7XGZkQhCSQT8QFtK7U3jSZTEY1BY5S6Dp+U7dIj4WWkOtVQlmH5ibDpQkxNxEgy8yQBlOux5wHDqYKSUuFBk7hVgoAVJZw1q8o2WvJEmLK1EmpP3SJeD4aCpOdeVJ+KjqT/AEvX2gn7qMiMvhUosQb6Ac2JJ9IuMHwyUHSEpOW6lanZIb6RiUkj0YMMsjurKjiEjKFBKs6aeLKzszXqGdUQcCUiYkrTmSDUM7+QIJrzEXPEsKnLnQXSKEDTmOUM4VwWZilZZYSkIHiVYDr+Y39IsJaJnxVLeitlzyhZUBlBukGjG6ekS8NOclCktmYgDRwLeUegcL7F4YSS4E4EuV9A3hKTQVNH6xlD2fWZs5UmUpUtKsqcozBn6vZojkvJjGpqVxKDG4cofUK/F05aGAkOkNpfqT8maLziHCpwTl/d5oc5iShVNK02rAj2dUrECVLzZSR41JKQzAqV4tq05RYzT8ky46lobwGWVIno0Uhx1QQfk8VBT4m5xsJPDkYObIzzAXmkKRlAPdq8GYm9Q5Y0rSG4zh8kTJEpRWxmNNJWAlJSSCLOHABBJsYqls1KN40/WiPgZndyhKRUqObdhSp5UgE1PdqJIvc6vo8XuOOGlh5ASAAzh6ndzeM/MxBzHMAEn8Pzrvyhd7OI3DqdOlT9+UVuOP8AE+9SSIspSHCQh1EvRqipb2DxWLlKUskxnGrk6O+Z1jiW0uawHSCd7Fel4Ogx7kfPZLEyO54AkmD4c+IOM3Kz8nekUDwqHJMWYnIQAVYOmhKlsfOxhI4wlP8A9eWn+lyfNeb5Rnk/QogIL6Ru+BcZPdJStJBSGKl+EFrMTctGbHaFLgmQD1UQzfyANEo9sVCqJEpJ3Izf394xNOXgsWka3DcaSokMpx+UFQPMEBoP+9LJ8MtXVRCf1J9oxCu2uIOqB/T9TEjCdt5oPjShQ6N8vpHLpSOnNGy/iEXlp6gq/wDWOiStqqSf6D/7RCwmN78ZkzkbkITX/wAz7tEv/hSVPmK1fzKLegYRy7GrAz5mQ1XKB5uD6BR+UMk46YVACW6TdQdIHksB/KLDD4RKPhCU9Et8riC5OhhaFMGmUTWO9z0MdduUPCw8QDMp3hQTzhRRs8dxPbyas5ZKEo6+I/SH4ftSSMq1zB+YhCVDqKg3i24TN7kZUS5cwD8oyTf6gfiiZj+0MpMiapDImZSAFDKrNp/NcmJaPbLFPH3jr8mI4rND+CWpSHfvCMmajCmgirlY7u1haHzjV7aUN3Z6xqZWLCgKghVCdHb7pGY4pI7ucctNRyiRlbpo7fVYo8FkhK/ekqLnD4w4go/hSJeQvnJI6hRJJUddYLLQczBVMz0rmc1+kR+DSpiZZUruUS1F805nJ/0D4yOgaEriciU7KXOUfygS5Y6Agk+kRwd0kXF9RCCVtsDMS3fqylKcrMQ1bW6xH4TxJEpRVMliYFIYAlmO9usWGH4vJVKUqeO9WqiJdUplgPUkM5MVSMH3ylFLBgTlG2yd/nHRKls8+TJ1JfE1vZZSTIGXDgzEv484qq4OU7eGCYvHz5LlcsgXJADebRWYLs5PJaS6UNeZ4XOpy3Z+Ud4jw6dKCkrmylEgjKlfi8ktHKceTs9uD6nFhhxjqXl1aLOX2nnAAtNSOi2+kROM9sZi0ZCVGjFyaC9jR+sVknETkskkpb81D7xBViAqcVBmcnxO2+l4wsST7HbJ9TFxVavzRFWt11i44viAVJmAJV3iEku9wMqtfzA+sQ8VxFU0gr0DD3hpSpQCQCcumz1PQR6ors2fKyyXyina9knATQtRz/hDpAon0GvOIU3iAWSFhq6aQCaSkvbShuIPie6UQQWcelLK89RFemeVbRM4ZxFUsskjKytKOUKS9Kux6RERDJSmB5CDFLNUH9I1iik2zeaVxihAQ9JhuWJOFkpUfGsITqWKvQCPRZ5hiVwRJixUvDoDIlKmK1VMLDqEoPzMQjXT2Ye0ROw0dE9TNmUwsHpDm6mH4XCqWcqEqUdkgn5RNmcNUgeMpRyUfF/tAKh5iLaMuyFl6wfD4ZSzlSCdzoBuTYDrDVM9CT5N6RLwuCnTAyErUl7AEh+ejwYIq6EhwehcQbDYczFBCBmUSwG8avh/YAkAzZgQ9cqQ5HImz+RjW4XhkqWAEISlqOE18yBHKWZLts2oNlF2W7NmSCtZZZFgaAdQaxoAlngipbem8cI5v1+Qjyyk27Z2SpUMzaN/iOGrmsPDfY+bw9GUi9PeMgj5dY6kb1g2YaHXeGqmC7gQBEXIrTK38pPu8KDU3+/WFAGJnYDMBmYk2pUPzcEEcojz+GqVSkwH8KxUbMsfrFz+7hhvuRX1goQAxfkwLk9d4lHphnnB/FmExvZlIIylUldwFWf/AEqFDFVxLh0wf9aW50Wm/mLGPUlgAeIJL3DUbasQJvBAXyEoJ/Azp8wf0i20dlkxZP1qn7X9HkkyWd82nMeVxAUyyY9C4p2ZFSqWzfjlVHUpuIrpMqdI8UpQmJ1a/mPqI2pmZfTx/wCZWZeVglFmBPSLThuCnomJVLQsLSaeE35uGjVcP7YgqHeJD02QabH4flF/heMy1qdSsuwX1tsevODyeKOEsMo7MhjcBj5rZkqGmVJCRXdIIvzjmA7MYlKmzJl6kZvZWV/cxvxcquDYgWbQtpEfE4SWoHOGQA5Ngep2jPUfhHPgYvFdlVgZlzkqCASopFz+XbevOJ3ZzslJnSM0wOpTgKCjTKSig6h4q+NcaM1SpaAEytQkNmYiqjcuBEHCcWmoSyZikgh2BZnegaNKMjTneyZM7MnDnMamoYWKW5hwXDwThvEu6E+WELmrmBNAM2UFJoq9QpRpyEV4xRQnMSSqYcoBJNH8Sj5UiTwpUxc5XcrCSFKUM5yi7s+tDYxlJ3TPXNp4lqvZAx/ZqemUZqpZCRdyHAOpDuIoVBjG54nj8WZakrmy1IIYhKpZCg+gFT5RkJvDVDQh7PHZW+54NIHKXYRMliB4XBG8S5cgx2ic5HEphwRBUStPnEiQgJLlObkSR50MbMk7EcXlrlpQMNLQw8ShVR6FqdamK4+I+ENsA5+dYmTgCl0ysrGpcke9ouuw2JyYgpOVlhqh7Rz/AEq0XvoDgOC4xSMiApCDVicj8yLnzidhexeQZ8TMShA0Sak7OQw93jTzuKAuiWnvFg6HwgjVarDpeH4fhZKgucrvFs4DeBP8grVtTHHqP9jfBFHheyUqYQoBUtA/OTnXzayB79I1EuWlKQhAAagApSHDkBv91vaEUAkkH38mvaOcpOXcqSQ7vDY+/wBtDkTSzGxPvtHUSyqljvZvT9Y4lTGtRYnQN7nqzUMZKEVOO7a/RjD5c09aW1gedquSN3p5/Zhi5LGmtW26UgA+d2rQ87dNz84dM6gv97RGSvQmtqepuKw7O5anoPQVoYAJLAq3qBdqnrDTNTtTprCmIGr05w0Br9XF/eAHmaNvaFAyuFCwZsDKyi5JsP7QkIY5jfnYAwkshlakV39T10h8+SDU7fCPpzvA0JP5lXJ8I3On1gqCLA+I3P6dIarwlyXUQwfQNYfWGoRlAAqTTru3kDEATIKJSedr+ZiFxDhcpSg6GV+ZFFcyd/SJfwJcsVE/beekMzMSQS71NxzS9iL+hgaToz2M7PFVMomv/SsNv+E0ijmcKXLLIUpJ/wC2qh9DQ+UegyUN4jqdq1pTrBJ+CTMR4wCK0VVr15GsRHZZfZgsDjlpOWqCNHyj/arwnyJiVjFmZm7/ADrJsxy5eiGY+0W87s4F+GWdWyr8SWHO6db7RTY7h82QFIBUhBDH8cvm35etIqe9aN3Bre/4ZnEyCWoWUac6iD4WQ7rVRAqSbED/ABErHzj3SEplsUggrSoqCqMC34Tf22iFiVrWBKV4AGoA1GcD5GOvN+TChjT1b+33Lns7g0zZU/EKUAwKZaApilKQS5DuQbf7jtFBicdKTJSiVnKyxWVAAAjRBBc1e8KSFVCWOWmxGsBkYZKiDMIASKAUzebNcmpjNK7s6Q5/pfkskdt5yZaZctKEBKQHCXUcoZy9PaL/ALMcU7+XNViEoUqUlwtSQ7EKZ/Ozbxm0pCPgQFA0AJ15kcn1iv4ulUpa0BwCxNXdqgHpBK2YyxUFXk9RRwwK4dlSB/0hUAF2QFN1uHjDYEJExBVVIIerUevtF/2S7QSxgRLWtQWCUhKA6mcl7EatWM7igAshIIS9MzO3PnHfEntM8Uyy41hx+8TMg8LgBqi1KxrOAcSlycKkTVAKr4brobZRUX1jHnis1SAnvSQKZBQAC1gAdY0/Z3hYnJTnlZEn8SUgZuhU6ja9Is18dmYvehvE+N94iZJ7tSUkO8xWQ0qDlNz0rWIfCOyc1SkKISlP+o3GoYF7cxGzxHC5YTlCQof6gVNpcvWl4b+4lABlzCn/AEq8aelTmT5HyjmppKkardskpkJQAkAAD8IDBuQ6QQpDaWvduUCSo5QFtmDgs7e9+h5xIQHSavX9GteOJsQ8Q0Y6mnp96xyWigbyOkDVox5a/dt4LModaCv3eBDglMaO9ruzXqW3hy2I18vlWHGZQM+39+lW9I4lnD0Bs2/62gDihQmr+/3eBoBCnAcEUbfpBVBictyNQ2u4FIHld63DtVjqW84AY4e1+WvPnBkrulmptfqesDSggZjUvX6bwRQ1AZ6n6/bwARqur1Oh0hmwDFjb/MBTMAdJL8tmtHTMYs9DblAHDJGzecKCgp69D/eFFtAyuRKar28It5tDkraqh4iaBvhGjuPt4GwbOR5kefX1h2UqJUWPlRm6A7xDQs5ALVUd31fkRBqAHO1T4bliQ4J0r9vDJUrPQ3sQ+ldfu0GnDTNZqu7XD1uSxpAAhMBqouxvoLBxqzRy7OCQLlvQXpBZiXZLWszVvSmsc7tKQa01JNOdW5tAoQzszAKZqO9dKvt9Y4nFscoyhWXwjN4WBrTW0GTIGQuB5jWnOmgHltEbDShnJCEpJDH/AFGjvyo77xASZTAOQLOBb5tBZYPeJTo1m30f9IJMl/ClL+E2G1H5NeFLTkCllhtdgLV5vApVY3s/h1roChWqkHJd2LWNHjMce4YqUtKc5mS1B8xG1GdAJ2u0bnuWVb4b15WathWOqlMSp7Elrimt/cRLZU6Z5GOBzp81SZRokPUsNqEipp7GJczgoQyJstTgfESpj0UDlEekqw7qAJS3xEn8I2Z77PDMThCvMjMpIDOoXrc1B0pXcxeTOkZpO2rPMp+ESCkJC0pdzlU7UPp1rEHEozy/EQVo2u2jxf8AarAfuxMtC1KdOYlWtTQNpQxR/CpywBGVXJ6p/WsdI+xllGT+K0D4XxFaJZQFEJJq1HtcipHK0Spa7Wip7lSCASz2r9In4eUpJfxFxePQppHl4WXvDZUsOuaTlFQm2cuzPs+wjc8L4pOm5CmSES9HVVrDKB6B6UvHmH70sBIdXhsDUCr0BG8TJfaCc63mF1gAkirJsA1tqRzl8iqFHsK3ylmLXbzLdI5n8KnNq+W4LvyjyyX2xnp7olSVCWnKE1b4SHUNTaOyu208S1od1KU+clyA3wgGgHSOfBmqPUUqcMXGv22scQQl77Ha1faPO0ftCm5iopDZSEgWzUqS7lq+sSk/tEWQl0Vf+JTTM7JD/k3hwZk35QnQjVuran0vHQQwBFnb5gCMTJ/aUkfFLLUFDo5d6VZOWm7xLw/7RJKgMwIBUAQdspJboWETgwasTQFsSCGcAEO16fOHTEFxsNdtvsxlpfbvDrSSoqQRpT8rsTzNPIRNT2xwjA561Dtag1u1aXsYnFiy8Tqxd/r16w1co6f29Iqh2ikZlDvEnK7vsNRpqC+0TpfFJSiMsxPj+Gt2LeHeukKYskJ2c+7cqw0TiwOm32A0DTiklIZTg08JerWh4OosKEbHbyiAaUvekDzkfE1OdPpd4RmkO7Mzs1fc7Qz99R+dO1x0PvABMh3A/qhQ0YxPI/fWFChozGUkEl+XnSm1DCM1hmIPIgX2etBClEqYEuEm7crcw7B+cGMxgynDEi29hq4/tFZokCYwIdLmzUalX3Iof8xwpSKNSgUX+Jg2laW0gRdwVZQBQkVKrig/SBz3U3I1Y6vt9YAlJUwzMSkm2z0PWgN9oSUBZZw2ahAqOh0H1hpVmLZipqEAU0oW3c3MGw6gAzkCx0Bq9yKXEQCmYhIUUB0qFwQQKm4JDHXUw9E0ALUaDqxU1QQxtA0odWZTgCoYuXL0ba0CxyDNSEgKCdcyTlLhrgOWpAHUY4KDV8VgS5Z7jKbUiwlY0kOp0JB1uToaGr/WIGCwGZTrJs6mLWNtKXoXiwmYdgR+AUABJfruQ1GoxgUJMU3iIrZvLprz2hiX+IihNuTCpr0+kPWgKGahuDVxQ/8A7aPCZwE3CbUqD9iAOYcgk0sAH0q/OotDsOjKomoOjGpr92hptlAZgTQ0v5nlD8OosS7tQW2s/pWIQBisKmZ8ctMzSrW5HZ4qFdiMMpyUKSCXIEwkFnZ/vWLqSo8g9Rzpp09LQ1SCmrOKWNfP1MKFmZxP7OpcxIJmKpRLtQAuQLPfUxN4X2HwskA5O8Ls66+iSG5xfYZTghVjvo9X+UDly15g0xhyAL7F+bXjVvsQDO7N4U1EmXZvgb1Zt7wyb2Lwp+GUAW/MpIvf4tossNKUHeZmcuAzt0Idq+XSDyUa1p5Uv5xBZnf+X+HKVfE+nj23vEBX7PpCqpWsehHk6RGxl1JBDBx560bQUGkRpiSg8nrTSx584Fsxsz9nAekwgc0vrqxEBH7OlE+GaH5pIO2ijtG9M25Z2uRbbU1sYYgAlqHNrWmof784tv2LPPZn7PZ5/Gg+avllPKI07sHiU2CVVbwqt6gR6VOzBm05/MtBFT6AUOpPJt7EvF5S9ks8q/8AhWL/AO0f9yffxfOATOzWJS4Mhfo7PZmj1b94a1uTv91eHzUsCz1829/OLzkWzx+dweem8man+lX0gKjMS1FDKaOCGNI9kQoClToC2nRutOUIzajpV/Ylh0hzZNHi6sZM8QzHxF1VvV7evrFhhe0s5EwTO8JISEkGoWBRleVH5CPTxKTV0g+QL7XFKw1fDZMwVlIa9ZYcijio9xFc/sNHmaO089EsS0zC2YKBrmSwIYHYvblEKZjDMm5lqSnOupNA6jVR5CPSsRwTCgKPcSmCSWyh20NK/ZjypahNmkhAHidKA+Vq+G77VeCafcvbaNMhBQMqcahhZszVrtHIz/ctRSyk7M7Qo7cEcubPShLygEAlquKgnR3rvCKqEEG9Qbn9Eio9ecAOIo6iwYMTqel70tBQCkMzK5E8zUt1Mec6A8wcNlOQkuXqbEeROkSgSEVCSCSrq92rQ3e8R5WGSrVnAObYasdKXEEnY0JAJV4Rcm16tzctbaIUfJRmmWGWzBgQToYnLVmKTVLNmCdADSg86mIfDZLjM9FJJd3Bqam7nzhyBU1WCHOZ6Kbz8ooDyVAAKAc7Go3uLCBEg6a+KtizNUWFa2O1IPIUEgoy1Z/N9BrVvsw1SfEHCmL1bcuHeu9/aJQJcuYEVd1KoHLaXHlCExSw1aljypf1B9YFOQE/zKDpe7/mPSnqYdhwAXIbcsxNKOddfWBAypyS9RQtuC2tPOGzVOtLfDelndv7wEhlF7EW/CzUoB7fSHTJ3iTUglTNqd4UAkwAeFRq4dzdquPOvIx3LQm2lLeWx0eOTpSQQw1c8z53tBlAhNC1mHP132gCOhbm1vmRQ+dIKpZAzE66UJPMChY7wLBuV16vcgaF9YHiUJKszkv7GpzaNblAD+9KQHupnNru3nYeUGkl8x0KQW83ZtK/OBqnpCi7JyhgauNOj25U3h/fMpJcc6V0FfrEKibKPgIJ+EVNB6t5GOSVllJu1iSL30qAOcckKcVd06nY1amnlApIOZRZ6W/QFqmlIEJMpNxV6XsaaRzFNdTlthXZqXF6RGmAG5ABqBZjQ1sdvCdokqljKC9BR9Ds9IpACZQYqeu1hzuzWjmQA5tlalx0qebiHzFOoBzla7gA0qNz6GG92AzZf5QaBrE+e4pADJ+HJOcO2z2cn4q7adIemb4crEHQM79K1q0OVMYEWeliX833/SBy3DsSKsSbuD5v7RCjTJdwXpdn8z0+UPcpSAGqw3p1u/WOplEoC0qcq+LYtrlNLQEghYdQCdA19K66xQcIHV0ijkbwUoSQ7dAQ9bjpZzHVSiHca0bZrn3hkyYkAOSNGA/RidoAEtTXodHqzm36wSYt3e4oAaV50asdmpZ+Zd7mnWOE6Emmu5rubjeIAMySDQivnrQj3iBK4RKQorlyUooTmR+IajKNOkWYYi5dtbnRtB7QEymU5Lki1+rMzRQRcRw5ClEqSkk3LJ/9YUGmYxiQSr/Z/aFEsWynkz6EEAsQHVbSj8t4eucdQ6gNCSDU2b/EAVNSkBILNUu9XBbzfSHynW2QFW7UsXpQmNAkqwqZicqvhWau9W0pRnGsNmJGVPhZGiWYDUli4LGsNnY2gaiQbCprzubfSCy5ZmEh1Bw4yizCmb23tADpKfCc5Syi4ILkJayRqaNR32pD5c4kEXaiVANsBR2LGGTZlASnKGZlCxYs+gtQ284dIKVMKODmzGtgQzjW3veADCwAV4kpsCL6+d6RJwssHfYk3L6nzfnEWdLOQqQuWVFOZquFFzUZdtrtA+EcQK0AqCkl6FTJf1ILDn7xE77FaaD4qZkDFSlJGpqbuwyizv8A3eHyZoI/E+YUqBbbUNEaROSrO7lQVcWpYMdCGOt4IhFAwD1dWpGtb/4ikCmeATq2gAvfWgP1jkpWYhVVW5NU3p78hvDSoqSoDwOGBAFz/azwXDSgLgEhq2qkM5a3lAEibMU6aE6OGN96732hmKelXSVWAta+9W0gs9BSpLBwKlmv0I166QOeoE3Zkk5XAvqWqP8AMAKVRRu2ps/JxZ/LSA4gZil6E1FdGv8ApDsPoHpYnQvz+sNxFQzknk1xRnG3LYRPJTk/AJUUlyMoqXLHlvuYIFtVP/lV9Q71I0flHUy1lgCGrU1Ygag6NA0pLgBTANRjU61dhX8N94iQJ6CcoDJZwQHL+RoM1zDyCVipy15F9HaGSZeZnPndmO2lNOccw5c3Du19tCH1u0VEOzZybhyXYm9RQihYH0goxQAIZwLkl9H00+UCYpJCikvZgQW0KgpxyeCYVKczlq7FgLv5gVtAA5c0l3bLZvqXs3TpCnKFSljT5DfyZ4aAQSxejvqa0JJoBS8KQolq0zNUuPSj/wB4EE4YBzQ2ABcs9TY662AjiQAouDU30FLkFtRDwKgAX5t0szj6wLGLYmhVRtgOl3DjbUwooZEwENlJc3AAb39hDFHdIf0DghoB34JBDaPR26mhiVkUmvnu776v5QACbiBR0luQdhd9xWnnDlFspe73v7aesBmAilCWLP631gsmWQXd6fitq+rDyiA6qdrlqHYium214GwIcWv9WOsLPVkuTqNKWZqtrEjE1d/rtZ6eUVEIsomtbFn1vW52/WDLkgm2tSx1G/20DlrIqbWGx0EPwlHSPhv0e7HXfrAEUYXkPMf3jsKb3gUcoDc1EH0hRDVmdmrCQwIYuVHn+EDzHl5xYST/AAwCkJLuBZgbZmNafYgv/wAUxFElCSKO6g+9yaD3giuys5QzFLLajLB1YAOWtGzJWLmAtKAcCrmu712eukFl4pUtzcAMRqCRrR01tFlhezc9vElIrQAhimo3va5g8zszMqyU1+Kor0DtS0Rpl0UOJ70MogA2L1YPQUoTah9LwbCTikAUBNakWFwdKPrvFlN7Nz1EJISAhwFZhU1HVma9iIers7OAGZKVtZ1PWtLUBF9aQoFWlTKZy2jFmBsoCxqPeJspITLKiAvM4AIcPew+kSV9nJ5URlQxf8SdLeogx4DPYDKmmy/eusWhZUoUko1CR4aun2oP8RLnpHhAJzaMKW6Mx3eJR7Pzi3hr/MG6nXSCq7PT1F1JSSCWZYYaWe/KFCytwk9RSpJSU+JglRd2DuGJPqYkIICgXcNtYP8AO3pE9fBZrH4QSK1AuT5m8V0/s9iqISlKktUki1S33vEoKhwxgmDOiqTRy+hIoDavzgsxRSEmhBFRWvRqfrtEfD9ncSgMhKOfiGt9Ymy+BTyahLgM+YEkNu9K1eLQIKGKyAxIAP8AannWFOlBidhdjyO3O/LWLCR2fnhRJCSwtmBfzPOCTeCziCWTeni9216dINCyuw2IJygfFqQaUaldw0JKyLOWLl6kUJILsWb5RYy+ArV4VJBTuFV3OtAY7N4DNUXKA/8ANsp3FW29IlCyHhSdBVrelRW+l4OuWwUVZqs1QbXd94mSeDTgskM2jq206O8R8ZwGcfwhQreYzU00VXdmaFCxqpzozqNA7tVhsS+p+kRJU1QmBKszXcjm/hNqOzRbYfgk0oYgF9yH6HcQlcBmN8KQdwdtveFEsrJ8oGdmUNX12oeflvBQnMxANN99G0ixxHBJhbwguA9dRq77QAcAmFiySrQlVX+nKLQK/ujZYu+uVj+VwKjmPeO96ASSVEksUjxcgbP5vE//AILNKqhLclA67H0h6Oz0yoZLaV9vUe8QFFKXMKlJUkZUlxlPPfe3+ItCPCdgHDknnrBp3ApzeEJpRncNYPzh0rgk0MwSKfmf7P1pChZVT0KW2U0Y2oeZ5M1RCWqyiWSOdD7hjBeIcMUlRMws4YJzOFXcgCtHDm0HwnCyoJIyeLwsVXIFQxq7OSL6xaFogpWXqQx+FrVqXO7+USZU8AKAB8P4bUNm0PtBV8Fmq8AIceJipLpD0I2BYisORwadfKkPQ+IG3Xf7tEpi0BlrJcqF6g0tqW5FvpEYzCDUjmbMdDQRYzOEzaJAlkjxZSoWJtrRxdrw3F8BWfFlTQV8Qpvryi0yWivmTZZJJyE6nMQ/P4oUGHAZpY91KUCKHMC40q9maFEoaNIpOZqxwq10qw5xyFHQgSVqSedf1jq0V5affWOwooGyl1NocW0sRrChRAdABoKEV36GscyucrMBChQA6WfP6/bw4p139IUKAOT7gG+nzrCBJGkKFEA/I7EQ5cwPu0dhRQC74c4bnLc/lChRCj5Ezr9IKFebwoUUgxBqXbpB1CpD84UKAFLJe0cU7QoUAJQcPtDUHWFCgBk5OrnypDk2e4hQogHTCwrDEit6vChRQVXGMGovMQlJWUZHV4kpGbM+Q0J/UCKuX2emeEhYlslkMSVJaSZQYPlucz3hQo6RyOK0YlhjPbD4XgE1MxK+9cpyv4lGgmLUpOjpIWzEUrWBo7PT2ymdWpDKUwUe7Y3qHQotX4ur8hQlnmY/x4ff8hF9nprzD3oBVQHMv/uKWMwrRiE5UsKXGkrGcHmzJmbvQLBgVZWHeZnDsSpKkvzB5QoUOtInRj2LTB4TJLQg1KUJSTvlSA/tHIUKObOv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370" name="Picture 10" descr="http://images3.images-speurders.nl/images/76/7683/76836743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8144" y="3809999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kramp.com/images/Details/km120s_cpl_2221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429000"/>
            <a:ext cx="6615432" cy="3429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- 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de maaibalk raakt snel verstopt, dit komt omdat het gras aan de vingers blijft zitten en niet meer bij de messen kan komen. </a:t>
            </a:r>
          </a:p>
          <a:p>
            <a:r>
              <a:rPr lang="nl-NL" dirty="0"/>
              <a:t> </a:t>
            </a:r>
            <a:r>
              <a:rPr lang="nl-NL" dirty="0" smtClean="0"/>
              <a:t>kan alleen gras, en kleine stukken hout. 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azonmaaierspecialist.nl/images/tielburger/maaibalk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8351"/>
            <a:ext cx="9144000" cy="686635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bijzonderheden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 veelzijdig inzetbaar</a:t>
            </a:r>
          </a:p>
          <a:p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weinig vermogen nodig om te werken. </a:t>
            </a:r>
          </a:p>
          <a:p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vroeger werd er als motor een paard gebruikt, en werd er graan, gerst mee gemaaid. 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nl-NL" dirty="0" smtClean="0"/>
              <a:t>Klepelmaaier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://vanboxmeer.web-log.nl/vanboxmeer/images/2009/04/19/van_boxmeer_mest_10_04_09_020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2132856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Knipt</a:t>
            </a:r>
          </a:p>
          <a:p>
            <a:r>
              <a:rPr lang="nl-NL" dirty="0" smtClean="0"/>
              <a:t>Hoogte instelbaar door de steunrol</a:t>
            </a:r>
          </a:p>
          <a:p>
            <a:r>
              <a:rPr lang="nl-NL" dirty="0" smtClean="0"/>
              <a:t>Aandrijving door middel van </a:t>
            </a:r>
            <a:r>
              <a:rPr lang="nl-NL" dirty="0" err="1" smtClean="0"/>
              <a:t>hydroliek</a:t>
            </a:r>
            <a:r>
              <a:rPr lang="nl-NL" dirty="0" smtClean="0"/>
              <a:t> of door loopwielen.</a:t>
            </a:r>
          </a:p>
          <a:p>
            <a:endParaRPr lang="nl-NL" dirty="0"/>
          </a:p>
        </p:txBody>
      </p:sp>
      <p:pic>
        <p:nvPicPr>
          <p:cNvPr id="4" name="Afbeelding 3" descr="Oogstw3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34000" y="40005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Werking klepelmaaier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3284985"/>
            <a:ext cx="7848872" cy="2160240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Ook wel veiligheidsmaaier genoemd, beitels draaien in een centrifugale werking rondom de centrale aandrijfas.</a:t>
            </a:r>
          </a:p>
          <a:p>
            <a:r>
              <a:rPr lang="nl-NL" dirty="0" smtClean="0"/>
              <a:t>Aandrukrol aan de achterkant die de hoogte instelt.</a:t>
            </a:r>
            <a:endParaRPr lang="nl-NL" dirty="0"/>
          </a:p>
        </p:txBody>
      </p:sp>
      <p:pic>
        <p:nvPicPr>
          <p:cNvPr id="4098" name="Picture 2" descr="http://www.vandaele.biz/uplfoto/wb_flm210_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1268760"/>
            <a:ext cx="2400267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628800"/>
            <a:ext cx="8075240" cy="2121099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Veilig en ergonomisch verantwoord, Maaier en </a:t>
            </a:r>
            <a:r>
              <a:rPr lang="nl-NL" dirty="0" err="1" smtClean="0"/>
              <a:t>versnipperaar</a:t>
            </a:r>
            <a:r>
              <a:rPr lang="nl-NL" dirty="0" smtClean="0"/>
              <a:t> in een, hij is geschikt voor groenstroken tussen fietspad en snelweg.</a:t>
            </a:r>
          </a:p>
          <a:p>
            <a:r>
              <a:rPr lang="nl-NL" dirty="0" smtClean="0"/>
              <a:t>Over de vangrail maaien en hellingen.</a:t>
            </a:r>
            <a:endParaRPr lang="nl-NL" dirty="0"/>
          </a:p>
        </p:txBody>
      </p:sp>
      <p:pic>
        <p:nvPicPr>
          <p:cNvPr id="6146" name="Picture 2" descr="http://www.bruna-verhuur.nl/images/materieel/Klepelmaaier_Votex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3861048"/>
            <a:ext cx="3188196" cy="2508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4005064"/>
            <a:ext cx="8075240" cy="2121099"/>
          </a:xfrm>
        </p:spPr>
        <p:txBody>
          <a:bodyPr/>
          <a:lstStyle/>
          <a:p>
            <a:r>
              <a:rPr lang="nl-NL" dirty="0" smtClean="0"/>
              <a:t>Het voornaamste nadeel van een klepelmaaier is dat deze een ruw maaibeeld achterlaat.</a:t>
            </a:r>
            <a:endParaRPr lang="nl-NL" dirty="0"/>
          </a:p>
        </p:txBody>
      </p:sp>
      <p:pic>
        <p:nvPicPr>
          <p:cNvPr id="16386" name="Picture 2" descr="http://www.schoutenmachines.nl/schouten_files/218/0/1/800/600/schouten-agro-techniek-producten/Klepelmaaiers/Vigolo%20zware%20rotoras%20hamerklepel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1268760"/>
            <a:ext cx="424847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Gebruikersgebied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3356992"/>
            <a:ext cx="8219256" cy="2769171"/>
          </a:xfrm>
        </p:spPr>
        <p:txBody>
          <a:bodyPr/>
          <a:lstStyle/>
          <a:p>
            <a:r>
              <a:rPr lang="nl-NL" dirty="0" smtClean="0"/>
              <a:t>Het gebruikers gebied van een klepelmaaier is heel ruim, van bermen tot slootkanten, grasstroken en struikgewas.</a:t>
            </a:r>
            <a:endParaRPr lang="nl-NL" dirty="0"/>
          </a:p>
        </p:txBody>
      </p:sp>
      <p:pic>
        <p:nvPicPr>
          <p:cNvPr id="17410" name="Picture 2" descr="http://cms.proximedia.com/files/25267/MediaArchive/Klepelmaaier,%20Johan%20Claessen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1840" y="1052736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Bijzonderheden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3501008"/>
            <a:ext cx="7704856" cy="2625155"/>
          </a:xfrm>
        </p:spPr>
        <p:txBody>
          <a:bodyPr/>
          <a:lstStyle/>
          <a:p>
            <a:r>
              <a:rPr lang="nl-NL" dirty="0" smtClean="0"/>
              <a:t>De klepelmaaier kan op wielbasis en op hefarm, de </a:t>
            </a:r>
            <a:r>
              <a:rPr lang="nl-NL" smtClean="0"/>
              <a:t>beitels variëren </a:t>
            </a:r>
            <a:r>
              <a:rPr lang="nl-NL" dirty="0" smtClean="0"/>
              <a:t>van groot naar klein.</a:t>
            </a:r>
            <a:endParaRPr lang="nl-NL" dirty="0"/>
          </a:p>
        </p:txBody>
      </p:sp>
      <p:pic>
        <p:nvPicPr>
          <p:cNvPr id="18434" name="Picture 2" descr="http://www.janvdbergh.nl/graphics/slootberm/claas_ares_klepelmaaier_voo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196752"/>
            <a:ext cx="3741143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Gebruiksgebied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Voor gazons, golfbanen en sportvelden</a:t>
            </a:r>
            <a:endParaRPr lang="nl-NL" dirty="0"/>
          </a:p>
        </p:txBody>
      </p:sp>
      <p:pic>
        <p:nvPicPr>
          <p:cNvPr id="4" name="Afbeelding 3" descr="1125458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79912" y="2924944"/>
            <a:ext cx="42862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Strak maaiwerk</a:t>
            </a:r>
          </a:p>
          <a:p>
            <a:r>
              <a:rPr lang="nl-NL" dirty="0" smtClean="0"/>
              <a:t>Geen maaiwond</a:t>
            </a:r>
          </a:p>
          <a:p>
            <a:r>
              <a:rPr lang="nl-NL" dirty="0" smtClean="0"/>
              <a:t>Goed afstelbaar</a:t>
            </a:r>
          </a:p>
          <a:p>
            <a:endParaRPr lang="nl-NL" dirty="0"/>
          </a:p>
        </p:txBody>
      </p:sp>
      <p:pic>
        <p:nvPicPr>
          <p:cNvPr id="4" name="Afbeelding 3" descr="Ld1MDU8JPrZ8mXRbJrh4Zw==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67944" y="1196752"/>
            <a:ext cx="4087668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Nadelen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Geen lang gras maaien (langer dan 2/3 van de diameter van de messenkooi)</a:t>
            </a:r>
          </a:p>
          <a:p>
            <a:r>
              <a:rPr lang="nl-NL" dirty="0" smtClean="0"/>
              <a:t>Veel onderhoud</a:t>
            </a:r>
          </a:p>
          <a:p>
            <a:r>
              <a:rPr lang="nl-NL" dirty="0" smtClean="0"/>
              <a:t>Geen grof maaiwerk (storingsgevoelig)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royale_ex_pp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4048" y="3789040"/>
            <a:ext cx="3456432" cy="270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Bijzonderheden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Maait als enige gelijkmatig en strak</a:t>
            </a:r>
          </a:p>
          <a:p>
            <a:r>
              <a:rPr lang="nl-NL" dirty="0" smtClean="0"/>
              <a:t>Goede maaibreedte</a:t>
            </a:r>
          </a:p>
          <a:p>
            <a:r>
              <a:rPr lang="nl-NL" dirty="0" smtClean="0"/>
              <a:t>Spiraalvormig mes</a:t>
            </a:r>
            <a:endParaRPr lang="nl-NL" dirty="0"/>
          </a:p>
        </p:txBody>
      </p:sp>
      <p:pic>
        <p:nvPicPr>
          <p:cNvPr id="4" name="Afbeelding 3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67944" y="3356992"/>
            <a:ext cx="4499992" cy="299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52536" y="1772816"/>
            <a:ext cx="7851648" cy="1828800"/>
          </a:xfrm>
        </p:spPr>
        <p:txBody>
          <a:bodyPr/>
          <a:lstStyle/>
          <a:p>
            <a:r>
              <a:rPr lang="nl-NL" dirty="0" smtClean="0"/>
              <a:t>   Cirkelmaaier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332656"/>
            <a:ext cx="2094384" cy="83205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6386" name="Picture 2" descr="http://t0.gstatic.com/images?q=tbn:ANd9GcQgnuJYzED0iXiweGWmaCt_LUwjvMLlvlsv4yRl9QKYvBBLUIN0G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365104"/>
            <a:ext cx="2505075" cy="1819276"/>
          </a:xfrm>
          <a:prstGeom prst="rect">
            <a:avLst/>
          </a:prstGeom>
          <a:noFill/>
        </p:spPr>
      </p:pic>
      <p:pic>
        <p:nvPicPr>
          <p:cNvPr id="16388" name="Picture 4" descr="http://t3.gstatic.com/images?q=tbn:ANd9GcQJIuz0vo7vJ9B_r5YcW5KwLfiwA5rf1EEK3m38oBa8iHLwp2tz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260648"/>
            <a:ext cx="2784723" cy="2299934"/>
          </a:xfrm>
          <a:prstGeom prst="rect">
            <a:avLst/>
          </a:prstGeom>
          <a:noFill/>
        </p:spPr>
      </p:pic>
      <p:pic>
        <p:nvPicPr>
          <p:cNvPr id="16390" name="Picture 6" descr="http://www.blueworldgardener.co.uk/store/images/flymoXL500oscom_t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3789040"/>
            <a:ext cx="2857500" cy="2857500"/>
          </a:xfrm>
          <a:prstGeom prst="rect">
            <a:avLst/>
          </a:prstGeom>
          <a:noFill/>
        </p:spPr>
      </p:pic>
      <p:pic>
        <p:nvPicPr>
          <p:cNvPr id="16394" name="Picture 10" descr="McCulloch MC11576 Garden Tracto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188640"/>
            <a:ext cx="2232248" cy="2155219"/>
          </a:xfrm>
          <a:prstGeom prst="rect">
            <a:avLst/>
          </a:prstGeom>
          <a:noFill/>
        </p:spPr>
      </p:pic>
      <p:pic>
        <p:nvPicPr>
          <p:cNvPr id="16396" name="Picture 12" descr="http://www.proximedia.com/catalogue/photos/scat_108386_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87824" y="4507088"/>
            <a:ext cx="2376264" cy="1880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En mes of draad (zoals bij een bosmaaier) </a:t>
            </a:r>
            <a:r>
              <a:rPr lang="nl-NL" dirty="0" smtClean="0"/>
              <a:t> </a:t>
            </a:r>
          </a:p>
          <a:p>
            <a:r>
              <a:rPr lang="nl-NL" dirty="0" smtClean="0"/>
              <a:t>Draai snelheid 80 m/s</a:t>
            </a:r>
            <a:endParaRPr lang="nl-NL" dirty="0"/>
          </a:p>
          <a:p>
            <a:r>
              <a:rPr lang="nl-NL" dirty="0"/>
              <a:t>Mes zit in het </a:t>
            </a:r>
            <a:r>
              <a:rPr lang="nl-NL" dirty="0" smtClean="0"/>
              <a:t>maaihuis</a:t>
            </a:r>
          </a:p>
          <a:p>
            <a:r>
              <a:rPr lang="nl-NL" dirty="0" smtClean="0"/>
              <a:t>Snijdende en slaande beweging</a:t>
            </a:r>
          </a:p>
          <a:p>
            <a:r>
              <a:rPr lang="nl-NL" dirty="0" smtClean="0"/>
              <a:t>Mes draait rond.</a:t>
            </a:r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Fruitteelt</a:t>
            </a:r>
          </a:p>
          <a:p>
            <a:r>
              <a:rPr lang="nl-NL" dirty="0" smtClean="0"/>
              <a:t>Gazon</a:t>
            </a:r>
          </a:p>
          <a:p>
            <a:r>
              <a:rPr lang="nl-NL" dirty="0" smtClean="0"/>
              <a:t>Vlakke terreinen en hellingen</a:t>
            </a:r>
          </a:p>
          <a:p>
            <a:r>
              <a:rPr lang="nl-NL" dirty="0" smtClean="0"/>
              <a:t>Ruig terrein</a:t>
            </a:r>
          </a:p>
          <a:p>
            <a:endParaRPr lang="nl-NL" dirty="0"/>
          </a:p>
        </p:txBody>
      </p:sp>
      <p:pic>
        <p:nvPicPr>
          <p:cNvPr id="13314" name="Picture 2" descr="http://www.kosman.info/site/vee_bestanden/italiaans_raaigras_maaie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8" y="3717032"/>
            <a:ext cx="3860279" cy="2917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390</Words>
  <Application>Microsoft Office PowerPoint</Application>
  <PresentationFormat>Diavoorstelling (4:3)</PresentationFormat>
  <Paragraphs>87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Office-thema</vt:lpstr>
      <vt:lpstr>Messenkooi</vt:lpstr>
      <vt:lpstr>Werking</vt:lpstr>
      <vt:lpstr>Gebruiksgebied</vt:lpstr>
      <vt:lpstr>Voordelen</vt:lpstr>
      <vt:lpstr>Nadelen</vt:lpstr>
      <vt:lpstr>Bijzonderheden</vt:lpstr>
      <vt:lpstr>   Cirkelmaaier</vt:lpstr>
      <vt:lpstr>werking</vt:lpstr>
      <vt:lpstr>gebruik</vt:lpstr>
      <vt:lpstr>pluspunten</vt:lpstr>
      <vt:lpstr>minpunten</vt:lpstr>
      <vt:lpstr>bijzonderheden</vt:lpstr>
      <vt:lpstr>De maaibalk </vt:lpstr>
      <vt:lpstr>werking</vt:lpstr>
      <vt:lpstr>Gebruiksgebied. </vt:lpstr>
      <vt:lpstr>+ punten </vt:lpstr>
      <vt:lpstr>- punten</vt:lpstr>
      <vt:lpstr>bijzonderheden</vt:lpstr>
      <vt:lpstr>Klepelmaaier</vt:lpstr>
      <vt:lpstr>Werking klepelmaaier</vt:lpstr>
      <vt:lpstr>Voordelen</vt:lpstr>
      <vt:lpstr>Nadelen</vt:lpstr>
      <vt:lpstr>Gebruikersgebied</vt:lpstr>
      <vt:lpstr>Bijzonderheden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Messenkooi</dc:title>
  <dc:creator>Laptop</dc:creator>
  <cp:lastModifiedBy>schuppert</cp:lastModifiedBy>
  <cp:revision>7</cp:revision>
  <dcterms:created xsi:type="dcterms:W3CDTF">2011-01-06T10:47:19Z</dcterms:created>
  <dcterms:modified xsi:type="dcterms:W3CDTF">2011-01-06T17:45:59Z</dcterms:modified>
</cp:coreProperties>
</file>